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6.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8.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9.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0.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1.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12.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3.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14.xml" ContentType="application/vnd.openxmlformats-officedocument.theme+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media/image143.jpg" ContentType="image/jpg"/>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712" r:id="rId5"/>
    <p:sldMasterId id="2147483694" r:id="rId6"/>
    <p:sldMasterId id="2147483813" r:id="rId7"/>
    <p:sldMasterId id="2147483778" r:id="rId8"/>
    <p:sldMasterId id="2147483696" r:id="rId9"/>
    <p:sldMasterId id="2147483814" r:id="rId10"/>
    <p:sldMasterId id="2147483823" r:id="rId11"/>
    <p:sldMasterId id="2147483833" r:id="rId12"/>
    <p:sldMasterId id="2147483648" r:id="rId13"/>
    <p:sldMasterId id="2147483858" r:id="rId14"/>
    <p:sldMasterId id="2147483883" r:id="rId15"/>
    <p:sldMasterId id="2147483932" r:id="rId16"/>
    <p:sldMasterId id="2147483981" r:id="rId17"/>
    <p:sldMasterId id="2147484029" r:id="rId18"/>
  </p:sldMasterIdLst>
  <p:notesMasterIdLst>
    <p:notesMasterId r:id="rId119"/>
  </p:notesMasterIdLst>
  <p:sldIdLst>
    <p:sldId id="333" r:id="rId19"/>
    <p:sldId id="463" r:id="rId20"/>
    <p:sldId id="468" r:id="rId21"/>
    <p:sldId id="467" r:id="rId22"/>
    <p:sldId id="466" r:id="rId23"/>
    <p:sldId id="465" r:id="rId24"/>
    <p:sldId id="464" r:id="rId25"/>
    <p:sldId id="301" r:id="rId26"/>
    <p:sldId id="457" r:id="rId27"/>
    <p:sldId id="304" r:id="rId28"/>
    <p:sldId id="305" r:id="rId29"/>
    <p:sldId id="334" r:id="rId30"/>
    <p:sldId id="460" r:id="rId31"/>
    <p:sldId id="458" r:id="rId32"/>
    <p:sldId id="459" r:id="rId33"/>
    <p:sldId id="461" r:id="rId34"/>
    <p:sldId id="462" r:id="rId35"/>
    <p:sldId id="469" r:id="rId36"/>
    <p:sldId id="470" r:id="rId37"/>
    <p:sldId id="471" r:id="rId38"/>
    <p:sldId id="472" r:id="rId39"/>
    <p:sldId id="473" r:id="rId40"/>
    <p:sldId id="474" r:id="rId41"/>
    <p:sldId id="475" r:id="rId42"/>
    <p:sldId id="476" r:id="rId43"/>
    <p:sldId id="477" r:id="rId44"/>
    <p:sldId id="478" r:id="rId45"/>
    <p:sldId id="479" r:id="rId46"/>
    <p:sldId id="480" r:id="rId47"/>
    <p:sldId id="481" r:id="rId48"/>
    <p:sldId id="482" r:id="rId49"/>
    <p:sldId id="416" r:id="rId50"/>
    <p:sldId id="415" r:id="rId51"/>
    <p:sldId id="414" r:id="rId52"/>
    <p:sldId id="413" r:id="rId53"/>
    <p:sldId id="412" r:id="rId54"/>
    <p:sldId id="411" r:id="rId55"/>
    <p:sldId id="410" r:id="rId56"/>
    <p:sldId id="409" r:id="rId57"/>
    <p:sldId id="408" r:id="rId58"/>
    <p:sldId id="407" r:id="rId59"/>
    <p:sldId id="406" r:id="rId60"/>
    <p:sldId id="405" r:id="rId61"/>
    <p:sldId id="435" r:id="rId62"/>
    <p:sldId id="483" r:id="rId63"/>
    <p:sldId id="484" r:id="rId64"/>
    <p:sldId id="485" r:id="rId65"/>
    <p:sldId id="486" r:id="rId66"/>
    <p:sldId id="487" r:id="rId67"/>
    <p:sldId id="488" r:id="rId68"/>
    <p:sldId id="489" r:id="rId69"/>
    <p:sldId id="490" r:id="rId70"/>
    <p:sldId id="336" r:id="rId71"/>
    <p:sldId id="498" r:id="rId72"/>
    <p:sldId id="499" r:id="rId73"/>
    <p:sldId id="500" r:id="rId74"/>
    <p:sldId id="501" r:id="rId75"/>
    <p:sldId id="502" r:id="rId76"/>
    <p:sldId id="503" r:id="rId77"/>
    <p:sldId id="504" r:id="rId78"/>
    <p:sldId id="505" r:id="rId79"/>
    <p:sldId id="506" r:id="rId80"/>
    <p:sldId id="507" r:id="rId81"/>
    <p:sldId id="508" r:id="rId82"/>
    <p:sldId id="509" r:id="rId83"/>
    <p:sldId id="510" r:id="rId84"/>
    <p:sldId id="511" r:id="rId85"/>
    <p:sldId id="512" r:id="rId86"/>
    <p:sldId id="513" r:id="rId87"/>
    <p:sldId id="514" r:id="rId88"/>
    <p:sldId id="515" r:id="rId89"/>
    <p:sldId id="516" r:id="rId90"/>
    <p:sldId id="517" r:id="rId91"/>
    <p:sldId id="518" r:id="rId92"/>
    <p:sldId id="519" r:id="rId93"/>
    <p:sldId id="520" r:id="rId94"/>
    <p:sldId id="440" r:id="rId95"/>
    <p:sldId id="442" r:id="rId96"/>
    <p:sldId id="443" r:id="rId97"/>
    <p:sldId id="444" r:id="rId98"/>
    <p:sldId id="445" r:id="rId99"/>
    <p:sldId id="446" r:id="rId100"/>
    <p:sldId id="447" r:id="rId101"/>
    <p:sldId id="448" r:id="rId102"/>
    <p:sldId id="449" r:id="rId103"/>
    <p:sldId id="450" r:id="rId104"/>
    <p:sldId id="451" r:id="rId105"/>
    <p:sldId id="452" r:id="rId106"/>
    <p:sldId id="453" r:id="rId107"/>
    <p:sldId id="454" r:id="rId108"/>
    <p:sldId id="441" r:id="rId109"/>
    <p:sldId id="491" r:id="rId110"/>
    <p:sldId id="492" r:id="rId111"/>
    <p:sldId id="493" r:id="rId112"/>
    <p:sldId id="494" r:id="rId113"/>
    <p:sldId id="495" r:id="rId114"/>
    <p:sldId id="496" r:id="rId115"/>
    <p:sldId id="497" r:id="rId116"/>
    <p:sldId id="339" r:id="rId117"/>
    <p:sldId id="317" r:id="rId118"/>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6E9132-7175-41E9-901D-5D283C60E332}" v="26" dt="2023-06-14T14:41:11.145"/>
    <p1510:client id="{B7E3C155-C967-C285-0A2F-9A83E22E316A}" v="38" dt="2023-06-14T13:23:51.371"/>
    <p1510:client id="{B95FEC3E-E979-2419-0207-48F0D572263A}" v="29" dt="2023-06-13T15:36:57.131"/>
    <p1510:client id="{C12335A6-95EE-DDCE-820A-6E1D66CF67A2}" v="8" dt="2023-06-14T15:18:16.0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54"/>
  </p:normalViewPr>
  <p:slideViewPr>
    <p:cSldViewPr snapToGrid="0" snapToObjects="1">
      <p:cViewPr varScale="1">
        <p:scale>
          <a:sx n="45" d="100"/>
          <a:sy n="45" d="100"/>
        </p:scale>
        <p:origin x="11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117" Type="http://schemas.openxmlformats.org/officeDocument/2006/relationships/slide" Target="slides/slide99.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slide" Target="slides/slide71.xml"/><Relationship Id="rId112" Type="http://schemas.openxmlformats.org/officeDocument/2006/relationships/slide" Target="slides/slide94.xml"/><Relationship Id="rId16" Type="http://schemas.openxmlformats.org/officeDocument/2006/relationships/slideMaster" Target="slideMasters/slideMaster13.xml"/><Relationship Id="rId107" Type="http://schemas.openxmlformats.org/officeDocument/2006/relationships/slide" Target="slides/slide89.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102" Type="http://schemas.openxmlformats.org/officeDocument/2006/relationships/slide" Target="slides/slide84.xml"/><Relationship Id="rId123" Type="http://schemas.openxmlformats.org/officeDocument/2006/relationships/tableStyles" Target="tableStyles.xml"/><Relationship Id="rId5" Type="http://schemas.openxmlformats.org/officeDocument/2006/relationships/slideMaster" Target="slideMasters/slideMaster2.xml"/><Relationship Id="rId90" Type="http://schemas.openxmlformats.org/officeDocument/2006/relationships/slide" Target="slides/slide72.xml"/><Relationship Id="rId95" Type="http://schemas.openxmlformats.org/officeDocument/2006/relationships/slide" Target="slides/slide77.xml"/><Relationship Id="rId22" Type="http://schemas.openxmlformats.org/officeDocument/2006/relationships/slide" Target="slides/slide4.xml"/><Relationship Id="rId27" Type="http://schemas.openxmlformats.org/officeDocument/2006/relationships/slide" Target="slides/slide9.xml"/><Relationship Id="rId43" Type="http://schemas.openxmlformats.org/officeDocument/2006/relationships/slide" Target="slides/slide25.xml"/><Relationship Id="rId48" Type="http://schemas.openxmlformats.org/officeDocument/2006/relationships/slide" Target="slides/slide30.xml"/><Relationship Id="rId64" Type="http://schemas.openxmlformats.org/officeDocument/2006/relationships/slide" Target="slides/slide46.xml"/><Relationship Id="rId69" Type="http://schemas.openxmlformats.org/officeDocument/2006/relationships/slide" Target="slides/slide51.xml"/><Relationship Id="rId113" Type="http://schemas.openxmlformats.org/officeDocument/2006/relationships/slide" Target="slides/slide95.xml"/><Relationship Id="rId118" Type="http://schemas.openxmlformats.org/officeDocument/2006/relationships/slide" Target="slides/slide100.xml"/><Relationship Id="rId80" Type="http://schemas.openxmlformats.org/officeDocument/2006/relationships/slide" Target="slides/slide62.xml"/><Relationship Id="rId85" Type="http://schemas.openxmlformats.org/officeDocument/2006/relationships/slide" Target="slides/slide67.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33" Type="http://schemas.openxmlformats.org/officeDocument/2006/relationships/slide" Target="slides/slide15.xml"/><Relationship Id="rId38" Type="http://schemas.openxmlformats.org/officeDocument/2006/relationships/slide" Target="slides/slide20.xml"/><Relationship Id="rId59" Type="http://schemas.openxmlformats.org/officeDocument/2006/relationships/slide" Target="slides/slide41.xml"/><Relationship Id="rId103" Type="http://schemas.openxmlformats.org/officeDocument/2006/relationships/slide" Target="slides/slide85.xml"/><Relationship Id="rId108" Type="http://schemas.openxmlformats.org/officeDocument/2006/relationships/slide" Target="slides/slide90.xml"/><Relationship Id="rId124" Type="http://schemas.microsoft.com/office/2015/10/relationships/revisionInfo" Target="revisionInfo.xml"/><Relationship Id="rId54" Type="http://schemas.openxmlformats.org/officeDocument/2006/relationships/slide" Target="slides/slide36.xml"/><Relationship Id="rId70" Type="http://schemas.openxmlformats.org/officeDocument/2006/relationships/slide" Target="slides/slide52.xml"/><Relationship Id="rId75" Type="http://schemas.openxmlformats.org/officeDocument/2006/relationships/slide" Target="slides/slide57.xml"/><Relationship Id="rId91" Type="http://schemas.openxmlformats.org/officeDocument/2006/relationships/slide" Target="slides/slide73.xml"/><Relationship Id="rId96" Type="http://schemas.openxmlformats.org/officeDocument/2006/relationships/slide" Target="slides/slide78.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5.xml"/><Relationship Id="rId28" Type="http://schemas.openxmlformats.org/officeDocument/2006/relationships/slide" Target="slides/slide10.xml"/><Relationship Id="rId49" Type="http://schemas.openxmlformats.org/officeDocument/2006/relationships/slide" Target="slides/slide31.xml"/><Relationship Id="rId114" Type="http://schemas.openxmlformats.org/officeDocument/2006/relationships/slide" Target="slides/slide96.xml"/><Relationship Id="rId119" Type="http://schemas.openxmlformats.org/officeDocument/2006/relationships/notesMaster" Target="notesMasters/notesMaster1.xml"/><Relationship Id="rId44" Type="http://schemas.openxmlformats.org/officeDocument/2006/relationships/slide" Target="slides/slide26.xml"/><Relationship Id="rId60" Type="http://schemas.openxmlformats.org/officeDocument/2006/relationships/slide" Target="slides/slide42.xml"/><Relationship Id="rId65" Type="http://schemas.openxmlformats.org/officeDocument/2006/relationships/slide" Target="slides/slide47.xml"/><Relationship Id="rId81" Type="http://schemas.openxmlformats.org/officeDocument/2006/relationships/slide" Target="slides/slide63.xml"/><Relationship Id="rId86" Type="http://schemas.openxmlformats.org/officeDocument/2006/relationships/slide" Target="slides/slide68.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109" Type="http://schemas.openxmlformats.org/officeDocument/2006/relationships/slide" Target="slides/slide9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97" Type="http://schemas.openxmlformats.org/officeDocument/2006/relationships/slide" Target="slides/slide79.xml"/><Relationship Id="rId104" Type="http://schemas.openxmlformats.org/officeDocument/2006/relationships/slide" Target="slides/slide86.xml"/><Relationship Id="rId120"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53.xml"/><Relationship Id="rId92" Type="http://schemas.openxmlformats.org/officeDocument/2006/relationships/slide" Target="slides/slide74.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110" Type="http://schemas.openxmlformats.org/officeDocument/2006/relationships/slide" Target="slides/slide92.xml"/><Relationship Id="rId115" Type="http://schemas.openxmlformats.org/officeDocument/2006/relationships/slide" Target="slides/slide97.xml"/><Relationship Id="rId61" Type="http://schemas.openxmlformats.org/officeDocument/2006/relationships/slide" Target="slides/slide43.xml"/><Relationship Id="rId82" Type="http://schemas.openxmlformats.org/officeDocument/2006/relationships/slide" Target="slides/slide64.xml"/><Relationship Id="rId19" Type="http://schemas.openxmlformats.org/officeDocument/2006/relationships/slide" Target="slides/slide1.xml"/><Relationship Id="rId14" Type="http://schemas.openxmlformats.org/officeDocument/2006/relationships/slideMaster" Target="slideMasters/slideMaster11.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 Id="rId100" Type="http://schemas.openxmlformats.org/officeDocument/2006/relationships/slide" Target="slides/slide82.xml"/><Relationship Id="rId105" Type="http://schemas.openxmlformats.org/officeDocument/2006/relationships/slide" Target="slides/slide87.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93" Type="http://schemas.openxmlformats.org/officeDocument/2006/relationships/slide" Target="slides/slide75.xml"/><Relationship Id="rId98" Type="http://schemas.openxmlformats.org/officeDocument/2006/relationships/slide" Target="slides/slide80.xml"/><Relationship Id="rId121" Type="http://schemas.openxmlformats.org/officeDocument/2006/relationships/viewProps" Target="viewProps.xml"/><Relationship Id="rId3" Type="http://schemas.openxmlformats.org/officeDocument/2006/relationships/customXml" Target="../customXml/item3.xml"/><Relationship Id="rId25" Type="http://schemas.openxmlformats.org/officeDocument/2006/relationships/slide" Target="slides/slide7.xml"/><Relationship Id="rId46" Type="http://schemas.openxmlformats.org/officeDocument/2006/relationships/slide" Target="slides/slide28.xml"/><Relationship Id="rId67" Type="http://schemas.openxmlformats.org/officeDocument/2006/relationships/slide" Target="slides/slide49.xml"/><Relationship Id="rId116" Type="http://schemas.openxmlformats.org/officeDocument/2006/relationships/slide" Target="slides/slide98.xml"/><Relationship Id="rId20" Type="http://schemas.openxmlformats.org/officeDocument/2006/relationships/slide" Target="slides/slide2.xml"/><Relationship Id="rId41" Type="http://schemas.openxmlformats.org/officeDocument/2006/relationships/slide" Target="slides/slide23.xml"/><Relationship Id="rId62" Type="http://schemas.openxmlformats.org/officeDocument/2006/relationships/slide" Target="slides/slide44.xml"/><Relationship Id="rId83" Type="http://schemas.openxmlformats.org/officeDocument/2006/relationships/slide" Target="slides/slide65.xml"/><Relationship Id="rId88" Type="http://schemas.openxmlformats.org/officeDocument/2006/relationships/slide" Target="slides/slide70.xml"/><Relationship Id="rId111" Type="http://schemas.openxmlformats.org/officeDocument/2006/relationships/slide" Target="slides/slide93.xml"/><Relationship Id="rId15" Type="http://schemas.openxmlformats.org/officeDocument/2006/relationships/slideMaster" Target="slideMasters/slideMaster12.xml"/><Relationship Id="rId36" Type="http://schemas.openxmlformats.org/officeDocument/2006/relationships/slide" Target="slides/slide18.xml"/><Relationship Id="rId57" Type="http://schemas.openxmlformats.org/officeDocument/2006/relationships/slide" Target="slides/slide39.xml"/><Relationship Id="rId106" Type="http://schemas.openxmlformats.org/officeDocument/2006/relationships/slide" Target="slides/slide88.xml"/><Relationship Id="rId10" Type="http://schemas.openxmlformats.org/officeDocument/2006/relationships/slideMaster" Target="slideMasters/slideMaster7.xml"/><Relationship Id="rId31" Type="http://schemas.openxmlformats.org/officeDocument/2006/relationships/slide" Target="slides/slide13.xml"/><Relationship Id="rId52" Type="http://schemas.openxmlformats.org/officeDocument/2006/relationships/slide" Target="slides/slide34.xml"/><Relationship Id="rId73" Type="http://schemas.openxmlformats.org/officeDocument/2006/relationships/slide" Target="slides/slide55.xml"/><Relationship Id="rId78" Type="http://schemas.openxmlformats.org/officeDocument/2006/relationships/slide" Target="slides/slide60.xml"/><Relationship Id="rId94" Type="http://schemas.openxmlformats.org/officeDocument/2006/relationships/slide" Target="slides/slide76.xml"/><Relationship Id="rId99" Type="http://schemas.openxmlformats.org/officeDocument/2006/relationships/slide" Target="slides/slide81.xml"/><Relationship Id="rId101" Type="http://schemas.openxmlformats.org/officeDocument/2006/relationships/slide" Target="slides/slide83.xml"/><Relationship Id="rId1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A3D55B-D2CF-4ABB-8724-70BCB1BEADF9}" type="doc">
      <dgm:prSet loTypeId="urn:microsoft.com/office/officeart/2005/8/layout/target2" loCatId="relationship" qsTypeId="urn:microsoft.com/office/officeart/2005/8/quickstyle/simple1" qsCatId="simple" csTypeId="urn:microsoft.com/office/officeart/2005/8/colors/accent1_3" csCatId="accent1" phldr="1"/>
      <dgm:spPr/>
      <dgm:t>
        <a:bodyPr/>
        <a:lstStyle/>
        <a:p>
          <a:endParaRPr lang="en-US"/>
        </a:p>
      </dgm:t>
    </dgm:pt>
    <dgm:pt modelId="{F58FB3F4-4908-4A83-B7DC-D5F690960579}">
      <dgm:prSet phldrT="[Text]"/>
      <dgm:spPr/>
      <dgm:t>
        <a:bodyPr/>
        <a:lstStyle/>
        <a:p>
          <a:r>
            <a:rPr lang="en-US" dirty="0">
              <a:latin typeface="+mj-lt"/>
            </a:rPr>
            <a:t>Integration</a:t>
          </a:r>
        </a:p>
      </dgm:t>
    </dgm:pt>
    <dgm:pt modelId="{B96402F4-9A12-48A6-8250-81876689635A}" type="parTrans" cxnId="{69000E47-7548-46EE-8B90-23987DC495DA}">
      <dgm:prSet/>
      <dgm:spPr/>
      <dgm:t>
        <a:bodyPr/>
        <a:lstStyle/>
        <a:p>
          <a:endParaRPr lang="en-US"/>
        </a:p>
      </dgm:t>
    </dgm:pt>
    <dgm:pt modelId="{6ADAD54E-5B54-4E76-A637-3A3F321D152D}" type="sibTrans" cxnId="{69000E47-7548-46EE-8B90-23987DC495DA}">
      <dgm:prSet/>
      <dgm:spPr/>
      <dgm:t>
        <a:bodyPr/>
        <a:lstStyle/>
        <a:p>
          <a:endParaRPr lang="en-US"/>
        </a:p>
      </dgm:t>
    </dgm:pt>
    <dgm:pt modelId="{57BBFFF1-7BE6-4A01-AE97-7808EBA0406B}">
      <dgm:prSet phldrT="[Text]"/>
      <dgm:spPr/>
      <dgm:t>
        <a:bodyPr/>
        <a:lstStyle/>
        <a:p>
          <a:r>
            <a:rPr lang="en-US" dirty="0"/>
            <a:t>Radiation Safety</a:t>
          </a:r>
        </a:p>
      </dgm:t>
    </dgm:pt>
    <dgm:pt modelId="{E330CCCE-5DF4-44E7-8E5D-0C50E9654F0D}" type="sibTrans" cxnId="{7E4042BF-3882-47D0-9856-6D9C74586627}">
      <dgm:prSet/>
      <dgm:spPr/>
      <dgm:t>
        <a:bodyPr/>
        <a:lstStyle/>
        <a:p>
          <a:endParaRPr lang="en-US"/>
        </a:p>
      </dgm:t>
    </dgm:pt>
    <dgm:pt modelId="{FDD5DCE3-6179-4E64-A139-46A99EF7BE5F}" type="parTrans" cxnId="{7E4042BF-3882-47D0-9856-6D9C74586627}">
      <dgm:prSet/>
      <dgm:spPr/>
      <dgm:t>
        <a:bodyPr/>
        <a:lstStyle/>
        <a:p>
          <a:endParaRPr lang="en-US"/>
        </a:p>
      </dgm:t>
    </dgm:pt>
    <dgm:pt modelId="{38C3C095-7850-45B4-A693-56B68C1F8E77}">
      <dgm:prSet phldrT="[Text]"/>
      <dgm:spPr/>
      <dgm:t>
        <a:bodyPr/>
        <a:lstStyle/>
        <a:p>
          <a:r>
            <a:rPr lang="en-US" dirty="0"/>
            <a:t>Safety</a:t>
          </a:r>
        </a:p>
      </dgm:t>
    </dgm:pt>
    <dgm:pt modelId="{111433A7-A078-4EBC-A6EB-1458252D1280}" type="sibTrans" cxnId="{82E4013B-33E8-40DA-BCA8-49F0700A7A5A}">
      <dgm:prSet/>
      <dgm:spPr/>
      <dgm:t>
        <a:bodyPr/>
        <a:lstStyle/>
        <a:p>
          <a:endParaRPr lang="en-US"/>
        </a:p>
      </dgm:t>
    </dgm:pt>
    <dgm:pt modelId="{8DC2A94C-0BBE-4BDC-A378-59DA88695116}" type="parTrans" cxnId="{82E4013B-33E8-40DA-BCA8-49F0700A7A5A}">
      <dgm:prSet/>
      <dgm:spPr/>
      <dgm:t>
        <a:bodyPr/>
        <a:lstStyle/>
        <a:p>
          <a:endParaRPr lang="en-US"/>
        </a:p>
      </dgm:t>
    </dgm:pt>
    <dgm:pt modelId="{F35EE029-4CDB-43B2-A434-6590D20904D0}">
      <dgm:prSet/>
      <dgm:spPr/>
      <dgm:t>
        <a:bodyPr/>
        <a:lstStyle/>
        <a:p>
          <a:r>
            <a:rPr lang="en-US" dirty="0"/>
            <a:t>Resiliency</a:t>
          </a:r>
        </a:p>
      </dgm:t>
    </dgm:pt>
    <dgm:pt modelId="{F03C6CB0-0E78-47B0-83A4-3763A07EA01E}" type="parTrans" cxnId="{20926D53-46EF-4300-950F-4AEBEDFC282B}">
      <dgm:prSet/>
      <dgm:spPr/>
      <dgm:t>
        <a:bodyPr/>
        <a:lstStyle/>
        <a:p>
          <a:endParaRPr lang="en-US"/>
        </a:p>
      </dgm:t>
    </dgm:pt>
    <dgm:pt modelId="{FA1D831D-46E2-4173-8FB7-7D7A6530DDE6}" type="sibTrans" cxnId="{20926D53-46EF-4300-950F-4AEBEDFC282B}">
      <dgm:prSet/>
      <dgm:spPr/>
      <dgm:t>
        <a:bodyPr/>
        <a:lstStyle/>
        <a:p>
          <a:endParaRPr lang="en-US"/>
        </a:p>
      </dgm:t>
    </dgm:pt>
    <dgm:pt modelId="{73E2D2FC-FD27-4385-B09B-58AB6D5B2BD5}">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t>Efficiency</a:t>
          </a:r>
        </a:p>
      </dgm:t>
    </dgm:pt>
    <dgm:pt modelId="{152AF660-9F5B-4248-A368-1DE8A236E767}" type="parTrans" cxnId="{587DD163-0785-40CE-AFB1-A8C80DB58805}">
      <dgm:prSet/>
      <dgm:spPr/>
      <dgm:t>
        <a:bodyPr/>
        <a:lstStyle/>
        <a:p>
          <a:endParaRPr lang="en-US"/>
        </a:p>
      </dgm:t>
    </dgm:pt>
    <dgm:pt modelId="{4DCBB4F1-84BC-483F-A686-0CFB5E630BED}" type="sibTrans" cxnId="{587DD163-0785-40CE-AFB1-A8C80DB58805}">
      <dgm:prSet/>
      <dgm:spPr/>
      <dgm:t>
        <a:bodyPr/>
        <a:lstStyle/>
        <a:p>
          <a:endParaRPr lang="en-US"/>
        </a:p>
      </dgm:t>
    </dgm:pt>
    <dgm:pt modelId="{8934DC60-97C5-4C17-ACC9-C7532C8C03BD}">
      <dgm:prSet/>
      <dgm:spPr/>
      <dgm:t>
        <a:bodyPr/>
        <a:lstStyle/>
        <a:p>
          <a:r>
            <a:rPr lang="en-US" dirty="0">
              <a:latin typeface="+mj-lt"/>
            </a:rPr>
            <a:t>Improved</a:t>
          </a:r>
        </a:p>
      </dgm:t>
    </dgm:pt>
    <dgm:pt modelId="{7D2B6402-30C3-4376-863C-953BBBBC8931}" type="parTrans" cxnId="{B1E55BDD-2DC6-4A06-B32A-8006E60F3FCA}">
      <dgm:prSet/>
      <dgm:spPr/>
      <dgm:t>
        <a:bodyPr/>
        <a:lstStyle/>
        <a:p>
          <a:endParaRPr lang="en-US"/>
        </a:p>
      </dgm:t>
    </dgm:pt>
    <dgm:pt modelId="{0DC82CC1-72B8-4180-99F3-E56B68F302A0}" type="sibTrans" cxnId="{B1E55BDD-2DC6-4A06-B32A-8006E60F3FCA}">
      <dgm:prSet/>
      <dgm:spPr/>
      <dgm:t>
        <a:bodyPr/>
        <a:lstStyle/>
        <a:p>
          <a:endParaRPr lang="en-US"/>
        </a:p>
      </dgm:t>
    </dgm:pt>
    <dgm:pt modelId="{2C2C7C35-80F6-4FDB-9E10-CA3EA9216081}">
      <dgm:prSet phldrT="[Text]"/>
      <dgm:spPr/>
      <dgm:t>
        <a:bodyPr/>
        <a:lstStyle/>
        <a:p>
          <a:r>
            <a:rPr lang="en-US" dirty="0"/>
            <a:t>Quality</a:t>
          </a:r>
        </a:p>
      </dgm:t>
    </dgm:pt>
    <dgm:pt modelId="{1938E296-A8FF-4C1E-8DA3-24EBD224231D}" type="sibTrans" cxnId="{77D42AF0-2C36-4427-A62F-DB8029E8C7E4}">
      <dgm:prSet/>
      <dgm:spPr/>
      <dgm:t>
        <a:bodyPr/>
        <a:lstStyle/>
        <a:p>
          <a:endParaRPr lang="en-US"/>
        </a:p>
      </dgm:t>
    </dgm:pt>
    <dgm:pt modelId="{236FA4ED-EB2B-458F-8414-942D2DE56C1F}" type="parTrans" cxnId="{77D42AF0-2C36-4427-A62F-DB8029E8C7E4}">
      <dgm:prSet/>
      <dgm:spPr/>
      <dgm:t>
        <a:bodyPr/>
        <a:lstStyle/>
        <a:p>
          <a:endParaRPr lang="en-US"/>
        </a:p>
      </dgm:t>
    </dgm:pt>
    <dgm:pt modelId="{8EB44243-594A-4008-90B7-FE26E3DE3047}">
      <dgm:prSet phldrT="[Text]"/>
      <dgm:spPr/>
      <dgm:t>
        <a:bodyPr/>
        <a:lstStyle/>
        <a:p>
          <a:r>
            <a:rPr lang="en-US" dirty="0"/>
            <a:t>Training</a:t>
          </a:r>
        </a:p>
      </dgm:t>
    </dgm:pt>
    <dgm:pt modelId="{690B8D95-C0D5-48A6-B19A-9150E4D268B0}" type="sibTrans" cxnId="{B49D7D30-2A8F-47A1-B2E6-B882BC33D6FA}">
      <dgm:prSet/>
      <dgm:spPr/>
      <dgm:t>
        <a:bodyPr/>
        <a:lstStyle/>
        <a:p>
          <a:endParaRPr lang="en-US"/>
        </a:p>
      </dgm:t>
    </dgm:pt>
    <dgm:pt modelId="{B4BC85D1-6D5F-48EF-987F-F960ED221F9A}" type="parTrans" cxnId="{B49D7D30-2A8F-47A1-B2E6-B882BC33D6FA}">
      <dgm:prSet/>
      <dgm:spPr/>
      <dgm:t>
        <a:bodyPr/>
        <a:lstStyle/>
        <a:p>
          <a:endParaRPr lang="en-US"/>
        </a:p>
      </dgm:t>
    </dgm:pt>
    <dgm:pt modelId="{36AB8E60-4FAC-48B7-BB20-F27A5A87B19D}">
      <dgm:prSet/>
      <dgm:spPr/>
      <dgm:t>
        <a:bodyPr/>
        <a:lstStyle/>
        <a:p>
          <a:r>
            <a:rPr lang="en-US" dirty="0"/>
            <a:t>Impartiality</a:t>
          </a:r>
        </a:p>
      </dgm:t>
    </dgm:pt>
    <dgm:pt modelId="{071C24DB-228D-4B94-A0B6-0B835F626BC1}" type="sibTrans" cxnId="{8EA45A51-1BE9-4EBE-9F19-258EDC3B4AEB}">
      <dgm:prSet/>
      <dgm:spPr/>
      <dgm:t>
        <a:bodyPr/>
        <a:lstStyle/>
        <a:p>
          <a:endParaRPr lang="en-US"/>
        </a:p>
      </dgm:t>
    </dgm:pt>
    <dgm:pt modelId="{24E68692-6DEB-45F4-86A3-7D594FDC2A5D}" type="parTrans" cxnId="{8EA45A51-1BE9-4EBE-9F19-258EDC3B4AEB}">
      <dgm:prSet/>
      <dgm:spPr/>
      <dgm:t>
        <a:bodyPr/>
        <a:lstStyle/>
        <a:p>
          <a:endParaRPr lang="en-US"/>
        </a:p>
      </dgm:t>
    </dgm:pt>
    <dgm:pt modelId="{C520EA07-F5E0-413D-9250-5CA1F9FD92E9}">
      <dgm:prSet/>
      <dgm:spPr/>
      <dgm:t>
        <a:bodyPr/>
        <a:lstStyle/>
        <a:p>
          <a:pPr marL="0" lvl="0" indent="0" defTabSz="914400">
            <a:lnSpc>
              <a:spcPct val="100000"/>
            </a:lnSpc>
            <a:spcBef>
              <a:spcPts val="0"/>
            </a:spcBef>
            <a:spcAft>
              <a:spcPts val="0"/>
            </a:spcAft>
          </a:pPr>
          <a:r>
            <a:rPr lang="en-US" dirty="0"/>
            <a:t>Operational Support</a:t>
          </a:r>
        </a:p>
      </dgm:t>
    </dgm:pt>
    <dgm:pt modelId="{0B3490AA-BE2E-4FC7-A4ED-68F9EBF8431E}" type="parTrans" cxnId="{BCE94C54-6F37-4390-9037-9DEEB1BC6A04}">
      <dgm:prSet/>
      <dgm:spPr/>
      <dgm:t>
        <a:bodyPr/>
        <a:lstStyle/>
        <a:p>
          <a:endParaRPr lang="en-US"/>
        </a:p>
      </dgm:t>
    </dgm:pt>
    <dgm:pt modelId="{F9233D20-8E4A-4F22-BECE-2541EC409E59}" type="sibTrans" cxnId="{BCE94C54-6F37-4390-9037-9DEEB1BC6A04}">
      <dgm:prSet/>
      <dgm:spPr/>
      <dgm:t>
        <a:bodyPr/>
        <a:lstStyle/>
        <a:p>
          <a:endParaRPr lang="en-US"/>
        </a:p>
      </dgm:t>
    </dgm:pt>
    <dgm:pt modelId="{15A694FF-01CE-4234-8B48-048E46B6B93A}">
      <dgm:prSet/>
      <dgm:spPr/>
      <dgm:t>
        <a:bodyPr/>
        <a:lstStyle/>
        <a:p>
          <a:pPr marL="0" lvl="0" indent="0" defTabSz="914400">
            <a:lnSpc>
              <a:spcPct val="100000"/>
            </a:lnSpc>
            <a:spcBef>
              <a:spcPts val="0"/>
            </a:spcBef>
            <a:spcAft>
              <a:spcPts val="0"/>
            </a:spcAft>
          </a:pPr>
          <a:r>
            <a:rPr lang="en-US" dirty="0"/>
            <a:t>Individual Performance</a:t>
          </a:r>
        </a:p>
      </dgm:t>
    </dgm:pt>
    <dgm:pt modelId="{368193A7-1B60-418A-A29B-6C565EB49468}" type="parTrans" cxnId="{7591EFA5-87F5-4512-B1EA-1EA86C89220E}">
      <dgm:prSet/>
      <dgm:spPr/>
      <dgm:t>
        <a:bodyPr/>
        <a:lstStyle/>
        <a:p>
          <a:endParaRPr lang="en-US"/>
        </a:p>
      </dgm:t>
    </dgm:pt>
    <dgm:pt modelId="{C720FE34-792A-41DB-8DC7-DD44E78FD91C}" type="sibTrans" cxnId="{7591EFA5-87F5-4512-B1EA-1EA86C89220E}">
      <dgm:prSet/>
      <dgm:spPr/>
      <dgm:t>
        <a:bodyPr/>
        <a:lstStyle/>
        <a:p>
          <a:endParaRPr lang="en-US"/>
        </a:p>
      </dgm:t>
    </dgm:pt>
    <dgm:pt modelId="{EA4772F6-8FBB-4D13-8F91-89AD6C540DE9}" type="pres">
      <dgm:prSet presAssocID="{A3A3D55B-D2CF-4ABB-8724-70BCB1BEADF9}" presName="Name0" presStyleCnt="0">
        <dgm:presLayoutVars>
          <dgm:chMax val="3"/>
          <dgm:chPref val="1"/>
          <dgm:dir/>
          <dgm:animLvl val="lvl"/>
          <dgm:resizeHandles/>
        </dgm:presLayoutVars>
      </dgm:prSet>
      <dgm:spPr/>
      <dgm:t>
        <a:bodyPr/>
        <a:lstStyle/>
        <a:p>
          <a:endParaRPr lang="en-US"/>
        </a:p>
      </dgm:t>
    </dgm:pt>
    <dgm:pt modelId="{44FB0866-67D3-48B5-A374-2C15CB2EE73B}" type="pres">
      <dgm:prSet presAssocID="{A3A3D55B-D2CF-4ABB-8724-70BCB1BEADF9}" presName="outerBox" presStyleCnt="0"/>
      <dgm:spPr/>
    </dgm:pt>
    <dgm:pt modelId="{C11C2CB9-EAFE-44C9-847E-040D6D50C84D}" type="pres">
      <dgm:prSet presAssocID="{A3A3D55B-D2CF-4ABB-8724-70BCB1BEADF9}" presName="outerBoxParent" presStyleLbl="node1" presStyleIdx="0" presStyleCnt="2"/>
      <dgm:spPr/>
      <dgm:t>
        <a:bodyPr/>
        <a:lstStyle/>
        <a:p>
          <a:endParaRPr lang="en-US"/>
        </a:p>
      </dgm:t>
    </dgm:pt>
    <dgm:pt modelId="{0F2BBE83-1C57-4826-8F59-832B9FEB77AF}" type="pres">
      <dgm:prSet presAssocID="{A3A3D55B-D2CF-4ABB-8724-70BCB1BEADF9}" presName="outerBoxChildren" presStyleCnt="0"/>
      <dgm:spPr/>
    </dgm:pt>
    <dgm:pt modelId="{FF9FCB1A-8F53-4CE4-B61F-071ECE803505}" type="pres">
      <dgm:prSet presAssocID="{2C2C7C35-80F6-4FDB-9E10-CA3EA9216081}" presName="oChild" presStyleLbl="fgAcc1" presStyleIdx="0" presStyleCnt="9">
        <dgm:presLayoutVars>
          <dgm:bulletEnabled val="1"/>
        </dgm:presLayoutVars>
      </dgm:prSet>
      <dgm:spPr/>
      <dgm:t>
        <a:bodyPr/>
        <a:lstStyle/>
        <a:p>
          <a:endParaRPr lang="en-US"/>
        </a:p>
      </dgm:t>
    </dgm:pt>
    <dgm:pt modelId="{CBECB4AB-9367-4029-BEE4-931EB138597C}" type="pres">
      <dgm:prSet presAssocID="{1938E296-A8FF-4C1E-8DA3-24EBD224231D}" presName="outerSibTrans" presStyleCnt="0"/>
      <dgm:spPr/>
    </dgm:pt>
    <dgm:pt modelId="{B4B8F243-B4D3-417C-A68F-D94DD32811D9}" type="pres">
      <dgm:prSet presAssocID="{38C3C095-7850-45B4-A693-56B68C1F8E77}" presName="oChild" presStyleLbl="fgAcc1" presStyleIdx="1" presStyleCnt="9">
        <dgm:presLayoutVars>
          <dgm:bulletEnabled val="1"/>
        </dgm:presLayoutVars>
      </dgm:prSet>
      <dgm:spPr/>
      <dgm:t>
        <a:bodyPr/>
        <a:lstStyle/>
        <a:p>
          <a:endParaRPr lang="en-US"/>
        </a:p>
      </dgm:t>
    </dgm:pt>
    <dgm:pt modelId="{E8392EDB-39DB-49B9-8769-D574CADEFFF4}" type="pres">
      <dgm:prSet presAssocID="{111433A7-A078-4EBC-A6EB-1458252D1280}" presName="outerSibTrans" presStyleCnt="0"/>
      <dgm:spPr/>
    </dgm:pt>
    <dgm:pt modelId="{8187E9B7-7DD5-4716-AF53-7DB3D65EDB92}" type="pres">
      <dgm:prSet presAssocID="{57BBFFF1-7BE6-4A01-AE97-7808EBA0406B}" presName="oChild" presStyleLbl="fgAcc1" presStyleIdx="2" presStyleCnt="9">
        <dgm:presLayoutVars>
          <dgm:bulletEnabled val="1"/>
        </dgm:presLayoutVars>
      </dgm:prSet>
      <dgm:spPr/>
      <dgm:t>
        <a:bodyPr/>
        <a:lstStyle/>
        <a:p>
          <a:endParaRPr lang="en-US"/>
        </a:p>
      </dgm:t>
    </dgm:pt>
    <dgm:pt modelId="{1E37CA91-0301-485B-BDFE-DF858F6738EB}" type="pres">
      <dgm:prSet presAssocID="{E330CCCE-5DF4-44E7-8E5D-0C50E9654F0D}" presName="outerSibTrans" presStyleCnt="0"/>
      <dgm:spPr/>
    </dgm:pt>
    <dgm:pt modelId="{BFD6684E-B052-45E6-B2AA-FB6B25020A52}" type="pres">
      <dgm:prSet presAssocID="{8EB44243-594A-4008-90B7-FE26E3DE3047}" presName="oChild" presStyleLbl="fgAcc1" presStyleIdx="3" presStyleCnt="9">
        <dgm:presLayoutVars>
          <dgm:bulletEnabled val="1"/>
        </dgm:presLayoutVars>
      </dgm:prSet>
      <dgm:spPr/>
      <dgm:t>
        <a:bodyPr/>
        <a:lstStyle/>
        <a:p>
          <a:endParaRPr lang="en-US"/>
        </a:p>
      </dgm:t>
    </dgm:pt>
    <dgm:pt modelId="{377366DC-A775-4503-A34D-BF1E7C34D219}" type="pres">
      <dgm:prSet presAssocID="{A3A3D55B-D2CF-4ABB-8724-70BCB1BEADF9}" presName="middleBox" presStyleCnt="0"/>
      <dgm:spPr/>
    </dgm:pt>
    <dgm:pt modelId="{95BDD5DA-12D8-4A7A-B48A-920499F98F74}" type="pres">
      <dgm:prSet presAssocID="{A3A3D55B-D2CF-4ABB-8724-70BCB1BEADF9}" presName="middleBoxParent" presStyleLbl="node1" presStyleIdx="1" presStyleCnt="2"/>
      <dgm:spPr/>
      <dgm:t>
        <a:bodyPr/>
        <a:lstStyle/>
        <a:p>
          <a:endParaRPr lang="en-US"/>
        </a:p>
      </dgm:t>
    </dgm:pt>
    <dgm:pt modelId="{E1ED877B-B4DD-4307-A859-B9D71F5A92F7}" type="pres">
      <dgm:prSet presAssocID="{A3A3D55B-D2CF-4ABB-8724-70BCB1BEADF9}" presName="middleBoxChildren" presStyleCnt="0"/>
      <dgm:spPr/>
    </dgm:pt>
    <dgm:pt modelId="{647DAACE-1725-42E3-B1F6-648BD0C446BE}" type="pres">
      <dgm:prSet presAssocID="{36AB8E60-4FAC-48B7-BB20-F27A5A87B19D}" presName="mChild" presStyleLbl="fgAcc1" presStyleIdx="4" presStyleCnt="9">
        <dgm:presLayoutVars>
          <dgm:bulletEnabled val="1"/>
        </dgm:presLayoutVars>
      </dgm:prSet>
      <dgm:spPr/>
      <dgm:t>
        <a:bodyPr/>
        <a:lstStyle/>
        <a:p>
          <a:endParaRPr lang="en-US"/>
        </a:p>
      </dgm:t>
    </dgm:pt>
    <dgm:pt modelId="{956ABD62-85E7-4771-8494-97BEC3B3C83A}" type="pres">
      <dgm:prSet presAssocID="{071C24DB-228D-4B94-A0B6-0B835F626BC1}" presName="middleSibTrans" presStyleCnt="0"/>
      <dgm:spPr/>
    </dgm:pt>
    <dgm:pt modelId="{33F9DC93-5B15-42DA-A7C5-967049390C28}" type="pres">
      <dgm:prSet presAssocID="{F35EE029-4CDB-43B2-A434-6590D20904D0}" presName="mChild" presStyleLbl="fgAcc1" presStyleIdx="5" presStyleCnt="9">
        <dgm:presLayoutVars>
          <dgm:bulletEnabled val="1"/>
        </dgm:presLayoutVars>
      </dgm:prSet>
      <dgm:spPr/>
      <dgm:t>
        <a:bodyPr/>
        <a:lstStyle/>
        <a:p>
          <a:endParaRPr lang="en-US"/>
        </a:p>
      </dgm:t>
    </dgm:pt>
    <dgm:pt modelId="{ADD5C889-77AA-4554-83A5-C202B6C8014A}" type="pres">
      <dgm:prSet presAssocID="{FA1D831D-46E2-4173-8FB7-7D7A6530DDE6}" presName="middleSibTrans" presStyleCnt="0"/>
      <dgm:spPr/>
    </dgm:pt>
    <dgm:pt modelId="{99C53C56-4603-40CC-9181-F9462A852B37}" type="pres">
      <dgm:prSet presAssocID="{73E2D2FC-FD27-4385-B09B-58AB6D5B2BD5}" presName="mChild" presStyleLbl="fgAcc1" presStyleIdx="6" presStyleCnt="9">
        <dgm:presLayoutVars>
          <dgm:bulletEnabled val="1"/>
        </dgm:presLayoutVars>
      </dgm:prSet>
      <dgm:spPr/>
      <dgm:t>
        <a:bodyPr/>
        <a:lstStyle/>
        <a:p>
          <a:endParaRPr lang="en-US"/>
        </a:p>
      </dgm:t>
    </dgm:pt>
    <dgm:pt modelId="{5B13CA7A-6E82-44C6-8B82-BF33D1AFFDB8}" type="pres">
      <dgm:prSet presAssocID="{4DCBB4F1-84BC-483F-A686-0CFB5E630BED}" presName="middleSibTrans" presStyleCnt="0"/>
      <dgm:spPr/>
    </dgm:pt>
    <dgm:pt modelId="{944FA16B-5790-4C73-B858-D8F877CF94F2}" type="pres">
      <dgm:prSet presAssocID="{C520EA07-F5E0-413D-9250-5CA1F9FD92E9}" presName="mChild" presStyleLbl="fgAcc1" presStyleIdx="7" presStyleCnt="9">
        <dgm:presLayoutVars>
          <dgm:bulletEnabled val="1"/>
        </dgm:presLayoutVars>
      </dgm:prSet>
      <dgm:spPr/>
      <dgm:t>
        <a:bodyPr/>
        <a:lstStyle/>
        <a:p>
          <a:endParaRPr lang="en-US"/>
        </a:p>
      </dgm:t>
    </dgm:pt>
    <dgm:pt modelId="{9A76F87B-17E6-44A6-99B6-EAE91D56B6D4}" type="pres">
      <dgm:prSet presAssocID="{F9233D20-8E4A-4F22-BECE-2541EC409E59}" presName="middleSibTrans" presStyleCnt="0"/>
      <dgm:spPr/>
    </dgm:pt>
    <dgm:pt modelId="{DDB7D040-B020-4B9C-86A3-D9572BDE5DD2}" type="pres">
      <dgm:prSet presAssocID="{15A694FF-01CE-4234-8B48-048E46B6B93A}" presName="mChild" presStyleLbl="fgAcc1" presStyleIdx="8" presStyleCnt="9">
        <dgm:presLayoutVars>
          <dgm:bulletEnabled val="1"/>
        </dgm:presLayoutVars>
      </dgm:prSet>
      <dgm:spPr/>
      <dgm:t>
        <a:bodyPr/>
        <a:lstStyle/>
        <a:p>
          <a:endParaRPr lang="en-US"/>
        </a:p>
      </dgm:t>
    </dgm:pt>
  </dgm:ptLst>
  <dgm:cxnLst>
    <dgm:cxn modelId="{B49D7D30-2A8F-47A1-B2E6-B882BC33D6FA}" srcId="{F58FB3F4-4908-4A83-B7DC-D5F690960579}" destId="{8EB44243-594A-4008-90B7-FE26E3DE3047}" srcOrd="3" destOrd="0" parTransId="{B4BC85D1-6D5F-48EF-987F-F960ED221F9A}" sibTransId="{690B8D95-C0D5-48A6-B19A-9150E4D268B0}"/>
    <dgm:cxn modelId="{3090458C-A261-4568-89F9-10847BADA3DD}" type="presOf" srcId="{8934DC60-97C5-4C17-ACC9-C7532C8C03BD}" destId="{95BDD5DA-12D8-4A7A-B48A-920499F98F74}" srcOrd="0" destOrd="0" presId="urn:microsoft.com/office/officeart/2005/8/layout/target2"/>
    <dgm:cxn modelId="{B6965E9B-6598-40E0-A2A9-A5E76D00B972}" type="presOf" srcId="{15A694FF-01CE-4234-8B48-048E46B6B93A}" destId="{DDB7D040-B020-4B9C-86A3-D9572BDE5DD2}" srcOrd="0" destOrd="0" presId="urn:microsoft.com/office/officeart/2005/8/layout/target2"/>
    <dgm:cxn modelId="{587DD163-0785-40CE-AFB1-A8C80DB58805}" srcId="{8934DC60-97C5-4C17-ACC9-C7532C8C03BD}" destId="{73E2D2FC-FD27-4385-B09B-58AB6D5B2BD5}" srcOrd="2" destOrd="0" parTransId="{152AF660-9F5B-4248-A368-1DE8A236E767}" sibTransId="{4DCBB4F1-84BC-483F-A686-0CFB5E630BED}"/>
    <dgm:cxn modelId="{318E03EC-981C-424E-9D72-DBE553778F86}" type="presOf" srcId="{F58FB3F4-4908-4A83-B7DC-D5F690960579}" destId="{C11C2CB9-EAFE-44C9-847E-040D6D50C84D}" srcOrd="0" destOrd="0" presId="urn:microsoft.com/office/officeart/2005/8/layout/target2"/>
    <dgm:cxn modelId="{7B9C7DF5-C05E-4A6C-8E79-4B150C6F6705}" type="presOf" srcId="{A3A3D55B-D2CF-4ABB-8724-70BCB1BEADF9}" destId="{EA4772F6-8FBB-4D13-8F91-89AD6C540DE9}" srcOrd="0" destOrd="0" presId="urn:microsoft.com/office/officeart/2005/8/layout/target2"/>
    <dgm:cxn modelId="{69000E47-7548-46EE-8B90-23987DC495DA}" srcId="{A3A3D55B-D2CF-4ABB-8724-70BCB1BEADF9}" destId="{F58FB3F4-4908-4A83-B7DC-D5F690960579}" srcOrd="0" destOrd="0" parTransId="{B96402F4-9A12-48A6-8250-81876689635A}" sibTransId="{6ADAD54E-5B54-4E76-A637-3A3F321D152D}"/>
    <dgm:cxn modelId="{82E4013B-33E8-40DA-BCA8-49F0700A7A5A}" srcId="{F58FB3F4-4908-4A83-B7DC-D5F690960579}" destId="{38C3C095-7850-45B4-A693-56B68C1F8E77}" srcOrd="1" destOrd="0" parTransId="{8DC2A94C-0BBE-4BDC-A378-59DA88695116}" sibTransId="{111433A7-A078-4EBC-A6EB-1458252D1280}"/>
    <dgm:cxn modelId="{7E4042BF-3882-47D0-9856-6D9C74586627}" srcId="{F58FB3F4-4908-4A83-B7DC-D5F690960579}" destId="{57BBFFF1-7BE6-4A01-AE97-7808EBA0406B}" srcOrd="2" destOrd="0" parTransId="{FDD5DCE3-6179-4E64-A139-46A99EF7BE5F}" sibTransId="{E330CCCE-5DF4-44E7-8E5D-0C50E9654F0D}"/>
    <dgm:cxn modelId="{8C17061A-61EF-4B04-85D3-9E9D79FBD47F}" type="presOf" srcId="{8EB44243-594A-4008-90B7-FE26E3DE3047}" destId="{BFD6684E-B052-45E6-B2AA-FB6B25020A52}" srcOrd="0" destOrd="0" presId="urn:microsoft.com/office/officeart/2005/8/layout/target2"/>
    <dgm:cxn modelId="{AC5D341D-E2AF-4A99-8D21-C860D9E3CF4D}" type="presOf" srcId="{C520EA07-F5E0-413D-9250-5CA1F9FD92E9}" destId="{944FA16B-5790-4C73-B858-D8F877CF94F2}" srcOrd="0" destOrd="0" presId="urn:microsoft.com/office/officeart/2005/8/layout/target2"/>
    <dgm:cxn modelId="{B1E55BDD-2DC6-4A06-B32A-8006E60F3FCA}" srcId="{A3A3D55B-D2CF-4ABB-8724-70BCB1BEADF9}" destId="{8934DC60-97C5-4C17-ACC9-C7532C8C03BD}" srcOrd="1" destOrd="0" parTransId="{7D2B6402-30C3-4376-863C-953BBBBC8931}" sibTransId="{0DC82CC1-72B8-4180-99F3-E56B68F302A0}"/>
    <dgm:cxn modelId="{20926D53-46EF-4300-950F-4AEBEDFC282B}" srcId="{8934DC60-97C5-4C17-ACC9-C7532C8C03BD}" destId="{F35EE029-4CDB-43B2-A434-6590D20904D0}" srcOrd="1" destOrd="0" parTransId="{F03C6CB0-0E78-47B0-83A4-3763A07EA01E}" sibTransId="{FA1D831D-46E2-4173-8FB7-7D7A6530DDE6}"/>
    <dgm:cxn modelId="{12602327-B9EF-452B-AFCE-834F86E02374}" type="presOf" srcId="{73E2D2FC-FD27-4385-B09B-58AB6D5B2BD5}" destId="{99C53C56-4603-40CC-9181-F9462A852B37}" srcOrd="0" destOrd="0" presId="urn:microsoft.com/office/officeart/2005/8/layout/target2"/>
    <dgm:cxn modelId="{8EA45A51-1BE9-4EBE-9F19-258EDC3B4AEB}" srcId="{8934DC60-97C5-4C17-ACC9-C7532C8C03BD}" destId="{36AB8E60-4FAC-48B7-BB20-F27A5A87B19D}" srcOrd="0" destOrd="0" parTransId="{24E68692-6DEB-45F4-86A3-7D594FDC2A5D}" sibTransId="{071C24DB-228D-4B94-A0B6-0B835F626BC1}"/>
    <dgm:cxn modelId="{11D185ED-1650-4B86-9703-378CA74C1648}" type="presOf" srcId="{2C2C7C35-80F6-4FDB-9E10-CA3EA9216081}" destId="{FF9FCB1A-8F53-4CE4-B61F-071ECE803505}" srcOrd="0" destOrd="0" presId="urn:microsoft.com/office/officeart/2005/8/layout/target2"/>
    <dgm:cxn modelId="{D9A1CDF1-E02D-474E-9391-7D10C0011C9F}" type="presOf" srcId="{57BBFFF1-7BE6-4A01-AE97-7808EBA0406B}" destId="{8187E9B7-7DD5-4716-AF53-7DB3D65EDB92}" srcOrd="0" destOrd="0" presId="urn:microsoft.com/office/officeart/2005/8/layout/target2"/>
    <dgm:cxn modelId="{BCE94C54-6F37-4390-9037-9DEEB1BC6A04}" srcId="{8934DC60-97C5-4C17-ACC9-C7532C8C03BD}" destId="{C520EA07-F5E0-413D-9250-5CA1F9FD92E9}" srcOrd="3" destOrd="0" parTransId="{0B3490AA-BE2E-4FC7-A4ED-68F9EBF8431E}" sibTransId="{F9233D20-8E4A-4F22-BECE-2541EC409E59}"/>
    <dgm:cxn modelId="{9ED86A17-EC67-467B-B6AF-A1700B8246E8}" type="presOf" srcId="{36AB8E60-4FAC-48B7-BB20-F27A5A87B19D}" destId="{647DAACE-1725-42E3-B1F6-648BD0C446BE}" srcOrd="0" destOrd="0" presId="urn:microsoft.com/office/officeart/2005/8/layout/target2"/>
    <dgm:cxn modelId="{7591EFA5-87F5-4512-B1EA-1EA86C89220E}" srcId="{8934DC60-97C5-4C17-ACC9-C7532C8C03BD}" destId="{15A694FF-01CE-4234-8B48-048E46B6B93A}" srcOrd="4" destOrd="0" parTransId="{368193A7-1B60-418A-A29B-6C565EB49468}" sibTransId="{C720FE34-792A-41DB-8DC7-DD44E78FD91C}"/>
    <dgm:cxn modelId="{98371FFC-A1AE-4AB6-AB7B-6BCA6BB4C3AA}" type="presOf" srcId="{F35EE029-4CDB-43B2-A434-6590D20904D0}" destId="{33F9DC93-5B15-42DA-A7C5-967049390C28}" srcOrd="0" destOrd="0" presId="urn:microsoft.com/office/officeart/2005/8/layout/target2"/>
    <dgm:cxn modelId="{55EDB895-EBFE-49E3-8B4B-D915ADDBC687}" type="presOf" srcId="{38C3C095-7850-45B4-A693-56B68C1F8E77}" destId="{B4B8F243-B4D3-417C-A68F-D94DD32811D9}" srcOrd="0" destOrd="0" presId="urn:microsoft.com/office/officeart/2005/8/layout/target2"/>
    <dgm:cxn modelId="{77D42AF0-2C36-4427-A62F-DB8029E8C7E4}" srcId="{F58FB3F4-4908-4A83-B7DC-D5F690960579}" destId="{2C2C7C35-80F6-4FDB-9E10-CA3EA9216081}" srcOrd="0" destOrd="0" parTransId="{236FA4ED-EB2B-458F-8414-942D2DE56C1F}" sibTransId="{1938E296-A8FF-4C1E-8DA3-24EBD224231D}"/>
    <dgm:cxn modelId="{ED0469B1-0AFF-4249-92BB-C1A3D67B64D2}" type="presParOf" srcId="{EA4772F6-8FBB-4D13-8F91-89AD6C540DE9}" destId="{44FB0866-67D3-48B5-A374-2C15CB2EE73B}" srcOrd="0" destOrd="0" presId="urn:microsoft.com/office/officeart/2005/8/layout/target2"/>
    <dgm:cxn modelId="{29C23D75-0332-4A40-B137-C9B20583A170}" type="presParOf" srcId="{44FB0866-67D3-48B5-A374-2C15CB2EE73B}" destId="{C11C2CB9-EAFE-44C9-847E-040D6D50C84D}" srcOrd="0" destOrd="0" presId="urn:microsoft.com/office/officeart/2005/8/layout/target2"/>
    <dgm:cxn modelId="{6000C492-8A84-40E1-98A8-DB8024CF6A0D}" type="presParOf" srcId="{44FB0866-67D3-48B5-A374-2C15CB2EE73B}" destId="{0F2BBE83-1C57-4826-8F59-832B9FEB77AF}" srcOrd="1" destOrd="0" presId="urn:microsoft.com/office/officeart/2005/8/layout/target2"/>
    <dgm:cxn modelId="{EE22235F-879E-4656-A603-BD903CAE33D5}" type="presParOf" srcId="{0F2BBE83-1C57-4826-8F59-832B9FEB77AF}" destId="{FF9FCB1A-8F53-4CE4-B61F-071ECE803505}" srcOrd="0" destOrd="0" presId="urn:microsoft.com/office/officeart/2005/8/layout/target2"/>
    <dgm:cxn modelId="{A8A50B6D-8C2A-4A3B-BB2A-8EFD3BB20C4E}" type="presParOf" srcId="{0F2BBE83-1C57-4826-8F59-832B9FEB77AF}" destId="{CBECB4AB-9367-4029-BEE4-931EB138597C}" srcOrd="1" destOrd="0" presId="urn:microsoft.com/office/officeart/2005/8/layout/target2"/>
    <dgm:cxn modelId="{E65F27B2-794D-413C-A655-FA8768A84324}" type="presParOf" srcId="{0F2BBE83-1C57-4826-8F59-832B9FEB77AF}" destId="{B4B8F243-B4D3-417C-A68F-D94DD32811D9}" srcOrd="2" destOrd="0" presId="urn:microsoft.com/office/officeart/2005/8/layout/target2"/>
    <dgm:cxn modelId="{A9AC9C7D-0F05-4D89-9809-3B0DC18DC50B}" type="presParOf" srcId="{0F2BBE83-1C57-4826-8F59-832B9FEB77AF}" destId="{E8392EDB-39DB-49B9-8769-D574CADEFFF4}" srcOrd="3" destOrd="0" presId="urn:microsoft.com/office/officeart/2005/8/layout/target2"/>
    <dgm:cxn modelId="{A916889A-6073-4E08-B725-0AEA967FBC96}" type="presParOf" srcId="{0F2BBE83-1C57-4826-8F59-832B9FEB77AF}" destId="{8187E9B7-7DD5-4716-AF53-7DB3D65EDB92}" srcOrd="4" destOrd="0" presId="urn:microsoft.com/office/officeart/2005/8/layout/target2"/>
    <dgm:cxn modelId="{BF4B725E-D6C2-49F7-B422-2C7921CEE732}" type="presParOf" srcId="{0F2BBE83-1C57-4826-8F59-832B9FEB77AF}" destId="{1E37CA91-0301-485B-BDFE-DF858F6738EB}" srcOrd="5" destOrd="0" presId="urn:microsoft.com/office/officeart/2005/8/layout/target2"/>
    <dgm:cxn modelId="{32AEBD9E-9B2E-47C5-811F-174DF3F11CB2}" type="presParOf" srcId="{0F2BBE83-1C57-4826-8F59-832B9FEB77AF}" destId="{BFD6684E-B052-45E6-B2AA-FB6B25020A52}" srcOrd="6" destOrd="0" presId="urn:microsoft.com/office/officeart/2005/8/layout/target2"/>
    <dgm:cxn modelId="{C5FBFF25-05D0-4000-8703-AE55E1CE8A2C}" type="presParOf" srcId="{EA4772F6-8FBB-4D13-8F91-89AD6C540DE9}" destId="{377366DC-A775-4503-A34D-BF1E7C34D219}" srcOrd="1" destOrd="0" presId="urn:microsoft.com/office/officeart/2005/8/layout/target2"/>
    <dgm:cxn modelId="{C3C3C7C9-DDB3-4A42-85E9-33041DFEFC1C}" type="presParOf" srcId="{377366DC-A775-4503-A34D-BF1E7C34D219}" destId="{95BDD5DA-12D8-4A7A-B48A-920499F98F74}" srcOrd="0" destOrd="0" presId="urn:microsoft.com/office/officeart/2005/8/layout/target2"/>
    <dgm:cxn modelId="{03BE3CD8-9161-45E3-9B26-A423B7AC0A2C}" type="presParOf" srcId="{377366DC-A775-4503-A34D-BF1E7C34D219}" destId="{E1ED877B-B4DD-4307-A859-B9D71F5A92F7}" srcOrd="1" destOrd="0" presId="urn:microsoft.com/office/officeart/2005/8/layout/target2"/>
    <dgm:cxn modelId="{1138C405-2A72-4586-BB56-CA3F331C13DD}" type="presParOf" srcId="{E1ED877B-B4DD-4307-A859-B9D71F5A92F7}" destId="{647DAACE-1725-42E3-B1F6-648BD0C446BE}" srcOrd="0" destOrd="0" presId="urn:microsoft.com/office/officeart/2005/8/layout/target2"/>
    <dgm:cxn modelId="{A2341CCE-A185-45D1-BCD8-A4FC650D5D8C}" type="presParOf" srcId="{E1ED877B-B4DD-4307-A859-B9D71F5A92F7}" destId="{956ABD62-85E7-4771-8494-97BEC3B3C83A}" srcOrd="1" destOrd="0" presId="urn:microsoft.com/office/officeart/2005/8/layout/target2"/>
    <dgm:cxn modelId="{74843381-F061-408A-9113-6651CC9C6A0B}" type="presParOf" srcId="{E1ED877B-B4DD-4307-A859-B9D71F5A92F7}" destId="{33F9DC93-5B15-42DA-A7C5-967049390C28}" srcOrd="2" destOrd="0" presId="urn:microsoft.com/office/officeart/2005/8/layout/target2"/>
    <dgm:cxn modelId="{A2A0AC5F-B0A5-4C20-AE01-EC5B5F8065E8}" type="presParOf" srcId="{E1ED877B-B4DD-4307-A859-B9D71F5A92F7}" destId="{ADD5C889-77AA-4554-83A5-C202B6C8014A}" srcOrd="3" destOrd="0" presId="urn:microsoft.com/office/officeart/2005/8/layout/target2"/>
    <dgm:cxn modelId="{0CB27569-D5F2-4C9A-9F85-696BA458318F}" type="presParOf" srcId="{E1ED877B-B4DD-4307-A859-B9D71F5A92F7}" destId="{99C53C56-4603-40CC-9181-F9462A852B37}" srcOrd="4" destOrd="0" presId="urn:microsoft.com/office/officeart/2005/8/layout/target2"/>
    <dgm:cxn modelId="{C7324CF1-45CC-4839-B93B-486FC26B5D9A}" type="presParOf" srcId="{E1ED877B-B4DD-4307-A859-B9D71F5A92F7}" destId="{5B13CA7A-6E82-44C6-8B82-BF33D1AFFDB8}" srcOrd="5" destOrd="0" presId="urn:microsoft.com/office/officeart/2005/8/layout/target2"/>
    <dgm:cxn modelId="{811FF62A-6E55-487F-8E3B-8F99A6FD8BCF}" type="presParOf" srcId="{E1ED877B-B4DD-4307-A859-B9D71F5A92F7}" destId="{944FA16B-5790-4C73-B858-D8F877CF94F2}" srcOrd="6" destOrd="0" presId="urn:microsoft.com/office/officeart/2005/8/layout/target2"/>
    <dgm:cxn modelId="{EF87BD7C-C035-4B61-A004-0DF5C412C3F5}" type="presParOf" srcId="{E1ED877B-B4DD-4307-A859-B9D71F5A92F7}" destId="{9A76F87B-17E6-44A6-99B6-EAE91D56B6D4}" srcOrd="7" destOrd="0" presId="urn:microsoft.com/office/officeart/2005/8/layout/target2"/>
    <dgm:cxn modelId="{9B118815-002A-4BB7-A577-848B7A9929BD}" type="presParOf" srcId="{E1ED877B-B4DD-4307-A859-B9D71F5A92F7}" destId="{DDB7D040-B020-4B9C-86A3-D9572BDE5DD2}" srcOrd="8"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712EE3E-3EEC-44C0-A1D2-5D223FEF7C63}" type="doc">
      <dgm:prSet loTypeId="urn:microsoft.com/office/officeart/2005/8/layout/list1" loCatId="list" qsTypeId="urn:microsoft.com/office/officeart/2005/8/quickstyle/simple3" qsCatId="simple" csTypeId="urn:microsoft.com/office/officeart/2005/8/colors/accent1_3" csCatId="accent1" phldr="1"/>
      <dgm:spPr/>
      <dgm:t>
        <a:bodyPr/>
        <a:lstStyle/>
        <a:p>
          <a:endParaRPr lang="en-US"/>
        </a:p>
      </dgm:t>
    </dgm:pt>
    <dgm:pt modelId="{574AB4DC-0186-49C0-8480-AE0661B6DC03}">
      <dgm:prSet/>
      <dgm:spPr/>
      <dgm:t>
        <a:bodyPr/>
        <a:lstStyle/>
        <a:p>
          <a:r>
            <a:rPr lang="en-US" dirty="0"/>
            <a:t>Efficiency</a:t>
          </a:r>
        </a:p>
      </dgm:t>
    </dgm:pt>
    <dgm:pt modelId="{EE4B10A0-BF3E-4EA9-95F7-127939229040}" type="parTrans" cxnId="{5ED0EA3C-4244-4448-B3DA-A66DDA8A5463}">
      <dgm:prSet/>
      <dgm:spPr/>
      <dgm:t>
        <a:bodyPr/>
        <a:lstStyle/>
        <a:p>
          <a:endParaRPr lang="en-US"/>
        </a:p>
      </dgm:t>
    </dgm:pt>
    <dgm:pt modelId="{98F3CB2B-F08C-480B-A115-C0E8D999B8B4}" type="sibTrans" cxnId="{5ED0EA3C-4244-4448-B3DA-A66DDA8A5463}">
      <dgm:prSet/>
      <dgm:spPr/>
      <dgm:t>
        <a:bodyPr/>
        <a:lstStyle/>
        <a:p>
          <a:endParaRPr lang="en-US"/>
        </a:p>
      </dgm:t>
    </dgm:pt>
    <dgm:pt modelId="{800AAC76-2E97-4CDF-B7F1-5F192B57FA07}">
      <dgm:prSet/>
      <dgm:spPr/>
      <dgm:t>
        <a:bodyPr/>
        <a:lstStyle/>
        <a:p>
          <a:r>
            <a:rPr lang="en-US" dirty="0"/>
            <a:t>Impartiality</a:t>
          </a:r>
        </a:p>
      </dgm:t>
    </dgm:pt>
    <dgm:pt modelId="{BAF4B595-894E-434F-B91A-84ABC9DB2E80}" type="parTrans" cxnId="{246F22C0-41F6-4FDB-B90B-9E3BA1282D99}">
      <dgm:prSet/>
      <dgm:spPr/>
      <dgm:t>
        <a:bodyPr/>
        <a:lstStyle/>
        <a:p>
          <a:endParaRPr lang="en-US"/>
        </a:p>
      </dgm:t>
    </dgm:pt>
    <dgm:pt modelId="{8EB2A666-DD4E-4384-8E81-B49271C87E66}" type="sibTrans" cxnId="{246F22C0-41F6-4FDB-B90B-9E3BA1282D99}">
      <dgm:prSet/>
      <dgm:spPr/>
      <dgm:t>
        <a:bodyPr/>
        <a:lstStyle/>
        <a:p>
          <a:endParaRPr lang="en-US"/>
        </a:p>
      </dgm:t>
    </dgm:pt>
    <dgm:pt modelId="{AE4AF873-9EDC-401C-A0D0-16FED2D805FB}">
      <dgm:prSet/>
      <dgm:spPr/>
      <dgm:t>
        <a:bodyPr/>
        <a:lstStyle/>
        <a:p>
          <a:r>
            <a:rPr lang="en-US" dirty="0"/>
            <a:t>Resiliency</a:t>
          </a:r>
        </a:p>
      </dgm:t>
    </dgm:pt>
    <dgm:pt modelId="{CAFF1B85-EA0E-41D3-AD27-6999DAE50F10}" type="parTrans" cxnId="{B1993D50-BEDB-4882-9D58-1F743B91D959}">
      <dgm:prSet/>
      <dgm:spPr/>
      <dgm:t>
        <a:bodyPr/>
        <a:lstStyle/>
        <a:p>
          <a:endParaRPr lang="en-US"/>
        </a:p>
      </dgm:t>
    </dgm:pt>
    <dgm:pt modelId="{1F75F568-E554-4DA8-AF32-4F98F33F5533}" type="sibTrans" cxnId="{B1993D50-BEDB-4882-9D58-1F743B91D959}">
      <dgm:prSet/>
      <dgm:spPr/>
      <dgm:t>
        <a:bodyPr/>
        <a:lstStyle/>
        <a:p>
          <a:endParaRPr lang="en-US"/>
        </a:p>
      </dgm:t>
    </dgm:pt>
    <dgm:pt modelId="{951595A2-74A1-4F32-8001-F81765F81A3C}">
      <dgm:prSet/>
      <dgm:spPr/>
      <dgm:t>
        <a:bodyPr/>
        <a:lstStyle/>
        <a:p>
          <a:r>
            <a:rPr lang="en-US" dirty="0"/>
            <a:t>Operational Support</a:t>
          </a:r>
        </a:p>
      </dgm:t>
    </dgm:pt>
    <dgm:pt modelId="{1AEF735B-A2D7-41AF-B454-F8431E659B5C}" type="parTrans" cxnId="{094E0F9D-407B-43F2-887E-0576C2FED9A1}">
      <dgm:prSet/>
      <dgm:spPr/>
      <dgm:t>
        <a:bodyPr/>
        <a:lstStyle/>
        <a:p>
          <a:endParaRPr lang="en-US"/>
        </a:p>
      </dgm:t>
    </dgm:pt>
    <dgm:pt modelId="{09B6CBDB-1C32-481E-B473-28DAB616DF99}" type="sibTrans" cxnId="{094E0F9D-407B-43F2-887E-0576C2FED9A1}">
      <dgm:prSet/>
      <dgm:spPr/>
      <dgm:t>
        <a:bodyPr/>
        <a:lstStyle/>
        <a:p>
          <a:endParaRPr lang="en-US"/>
        </a:p>
      </dgm:t>
    </dgm:pt>
    <dgm:pt modelId="{613BB4B7-E013-454B-98BA-26F94034A9D5}">
      <dgm:prSet/>
      <dgm:spPr/>
      <dgm:t>
        <a:bodyPr/>
        <a:lstStyle/>
        <a:p>
          <a:r>
            <a:rPr lang="en-US" dirty="0"/>
            <a:t>Individual Performance</a:t>
          </a:r>
        </a:p>
      </dgm:t>
    </dgm:pt>
    <dgm:pt modelId="{AD6C2679-1827-41A5-AFEA-7EE320FF45FC}" type="parTrans" cxnId="{9C32A031-149D-4084-95EB-5721F641AD77}">
      <dgm:prSet/>
      <dgm:spPr/>
      <dgm:t>
        <a:bodyPr/>
        <a:lstStyle/>
        <a:p>
          <a:endParaRPr lang="en-US"/>
        </a:p>
      </dgm:t>
    </dgm:pt>
    <dgm:pt modelId="{D5F1F218-D377-4D5C-B5F9-5C26052F4082}" type="sibTrans" cxnId="{9C32A031-149D-4084-95EB-5721F641AD77}">
      <dgm:prSet/>
      <dgm:spPr/>
      <dgm:t>
        <a:bodyPr/>
        <a:lstStyle/>
        <a:p>
          <a:endParaRPr lang="en-US"/>
        </a:p>
      </dgm:t>
    </dgm:pt>
    <dgm:pt modelId="{738CFC4E-BCE9-4DA9-96A5-F47CCD583B2D}">
      <dgm:prSet/>
      <dgm:spPr/>
      <dgm:t>
        <a:bodyPr/>
        <a:lstStyle/>
        <a:p>
          <a:r>
            <a:rPr lang="en-US" dirty="0"/>
            <a:t>A Compliance Department with common procedures and individuals capable of performing activities will reduce redundancies and necessary resources.</a:t>
          </a:r>
        </a:p>
      </dgm:t>
    </dgm:pt>
    <dgm:pt modelId="{17830082-8C27-4F73-B369-10BEC16FBED4}" type="parTrans" cxnId="{CF0DA74D-A104-4D2C-ACB4-507E656199EB}">
      <dgm:prSet/>
      <dgm:spPr/>
      <dgm:t>
        <a:bodyPr/>
        <a:lstStyle/>
        <a:p>
          <a:endParaRPr lang="en-US"/>
        </a:p>
      </dgm:t>
    </dgm:pt>
    <dgm:pt modelId="{D8F9C0C2-F819-42A1-8553-6938437ADA78}" type="sibTrans" cxnId="{CF0DA74D-A104-4D2C-ACB4-507E656199EB}">
      <dgm:prSet/>
      <dgm:spPr/>
      <dgm:t>
        <a:bodyPr/>
        <a:lstStyle/>
        <a:p>
          <a:endParaRPr lang="en-US"/>
        </a:p>
      </dgm:t>
    </dgm:pt>
    <dgm:pt modelId="{62FACC8E-3776-413C-96E5-963FD377D10D}">
      <dgm:prSet/>
      <dgm:spPr/>
      <dgm:t>
        <a:bodyPr/>
        <a:lstStyle/>
        <a:p>
          <a:r>
            <a:rPr lang="en-US" dirty="0"/>
            <a:t>Impartiality while preforming audits and surveys will improve, as the individuals performing these activities will be farther removed from the individual/process they are auditing. This distance can be created by the additional auditors (from the other departments) and the sharing of regional resources.</a:t>
          </a:r>
        </a:p>
      </dgm:t>
    </dgm:pt>
    <dgm:pt modelId="{C67C8D0F-73EF-43AF-A605-4C442ABCEF57}" type="parTrans" cxnId="{B646A635-5029-489F-A1B7-6BFE5A10592A}">
      <dgm:prSet/>
      <dgm:spPr/>
      <dgm:t>
        <a:bodyPr/>
        <a:lstStyle/>
        <a:p>
          <a:endParaRPr lang="en-US"/>
        </a:p>
      </dgm:t>
    </dgm:pt>
    <dgm:pt modelId="{7532EAD3-A771-48A1-AD8F-F1F003CCE948}" type="sibTrans" cxnId="{B646A635-5029-489F-A1B7-6BFE5A10592A}">
      <dgm:prSet/>
      <dgm:spPr/>
      <dgm:t>
        <a:bodyPr/>
        <a:lstStyle/>
        <a:p>
          <a:endParaRPr lang="en-US"/>
        </a:p>
      </dgm:t>
    </dgm:pt>
    <dgm:pt modelId="{F38910AB-BFA4-486C-A6DF-0DCBAB4B540E}">
      <dgm:prSet/>
      <dgm:spPr/>
      <dgm:t>
        <a:bodyPr/>
        <a:lstStyle/>
        <a:p>
          <a:r>
            <a:rPr lang="en-US" dirty="0"/>
            <a:t>In theory, there will be more resources to fill-in where needed due to regional sharing and cross-trained personnel.</a:t>
          </a:r>
        </a:p>
      </dgm:t>
    </dgm:pt>
    <dgm:pt modelId="{5D7AC47B-A73F-4085-9154-EE8AC7D38448}" type="parTrans" cxnId="{D8E9BBE6-3C71-4318-99F3-52EBDC78F8CC}">
      <dgm:prSet/>
      <dgm:spPr/>
      <dgm:t>
        <a:bodyPr/>
        <a:lstStyle/>
        <a:p>
          <a:endParaRPr lang="en-US"/>
        </a:p>
      </dgm:t>
    </dgm:pt>
    <dgm:pt modelId="{8856D403-6D4C-4740-95A2-AA501766EF5B}" type="sibTrans" cxnId="{D8E9BBE6-3C71-4318-99F3-52EBDC78F8CC}">
      <dgm:prSet/>
      <dgm:spPr/>
      <dgm:t>
        <a:bodyPr/>
        <a:lstStyle/>
        <a:p>
          <a:endParaRPr lang="en-US"/>
        </a:p>
      </dgm:t>
    </dgm:pt>
    <dgm:pt modelId="{9B51165D-70C8-4E08-A265-EDB6861509B1}">
      <dgm:prSet/>
      <dgm:spPr/>
      <dgm:t>
        <a:bodyPr/>
        <a:lstStyle/>
        <a:p>
          <a:r>
            <a:rPr lang="en-US" dirty="0"/>
            <a:t>The removal of the divisional silos will promote a free flow of Compliance Department support, as resources can be focused where needed within the region.</a:t>
          </a:r>
        </a:p>
      </dgm:t>
    </dgm:pt>
    <dgm:pt modelId="{0BA258C8-ABE3-45C9-B03E-D9236A3A3F92}" type="parTrans" cxnId="{A46ABA36-2613-4E9C-8178-47338EF8C089}">
      <dgm:prSet/>
      <dgm:spPr/>
      <dgm:t>
        <a:bodyPr/>
        <a:lstStyle/>
        <a:p>
          <a:endParaRPr lang="en-US"/>
        </a:p>
      </dgm:t>
    </dgm:pt>
    <dgm:pt modelId="{28C90D2B-A3AD-4AA3-9ABD-2959071B8197}" type="sibTrans" cxnId="{A46ABA36-2613-4E9C-8178-47338EF8C089}">
      <dgm:prSet/>
      <dgm:spPr/>
      <dgm:t>
        <a:bodyPr/>
        <a:lstStyle/>
        <a:p>
          <a:endParaRPr lang="en-US"/>
        </a:p>
      </dgm:t>
    </dgm:pt>
    <dgm:pt modelId="{26553205-FB88-43C9-9398-85E78C3637DA}">
      <dgm:prSet/>
      <dgm:spPr/>
      <dgm:t>
        <a:bodyPr/>
        <a:lstStyle/>
        <a:p>
          <a:r>
            <a:rPr lang="en-US" dirty="0"/>
            <a:t>The additional training and experiences outside their expertise will develop a more well-rounded departmental workforce.</a:t>
          </a:r>
        </a:p>
      </dgm:t>
    </dgm:pt>
    <dgm:pt modelId="{39E66FCA-4993-427D-9AE1-210E486F937E}" type="parTrans" cxnId="{70EBF784-4CE4-4D7F-823E-B0762837870D}">
      <dgm:prSet/>
      <dgm:spPr/>
      <dgm:t>
        <a:bodyPr/>
        <a:lstStyle/>
        <a:p>
          <a:endParaRPr lang="en-US"/>
        </a:p>
      </dgm:t>
    </dgm:pt>
    <dgm:pt modelId="{2227E16C-93F9-42E3-820A-E2C82F169B48}" type="sibTrans" cxnId="{70EBF784-4CE4-4D7F-823E-B0762837870D}">
      <dgm:prSet/>
      <dgm:spPr/>
      <dgm:t>
        <a:bodyPr/>
        <a:lstStyle/>
        <a:p>
          <a:endParaRPr lang="en-US"/>
        </a:p>
      </dgm:t>
    </dgm:pt>
    <dgm:pt modelId="{F03FCE6A-266F-4D8D-8342-65A698529D93}" type="pres">
      <dgm:prSet presAssocID="{A712EE3E-3EEC-44C0-A1D2-5D223FEF7C63}" presName="linear" presStyleCnt="0">
        <dgm:presLayoutVars>
          <dgm:dir/>
          <dgm:animLvl val="lvl"/>
          <dgm:resizeHandles val="exact"/>
        </dgm:presLayoutVars>
      </dgm:prSet>
      <dgm:spPr/>
      <dgm:t>
        <a:bodyPr/>
        <a:lstStyle/>
        <a:p>
          <a:endParaRPr lang="en-US"/>
        </a:p>
      </dgm:t>
    </dgm:pt>
    <dgm:pt modelId="{916DBBD4-DAF6-44E5-B3DC-48EE8B162425}" type="pres">
      <dgm:prSet presAssocID="{574AB4DC-0186-49C0-8480-AE0661B6DC03}" presName="parentLin" presStyleCnt="0"/>
      <dgm:spPr/>
    </dgm:pt>
    <dgm:pt modelId="{0C841195-0AF1-441F-942E-6973E15C48C2}" type="pres">
      <dgm:prSet presAssocID="{574AB4DC-0186-49C0-8480-AE0661B6DC03}" presName="parentLeftMargin" presStyleLbl="node1" presStyleIdx="0" presStyleCnt="5"/>
      <dgm:spPr/>
      <dgm:t>
        <a:bodyPr/>
        <a:lstStyle/>
        <a:p>
          <a:endParaRPr lang="en-US"/>
        </a:p>
      </dgm:t>
    </dgm:pt>
    <dgm:pt modelId="{119A68B5-FB99-4FD0-BE18-938D3FF68AB3}" type="pres">
      <dgm:prSet presAssocID="{574AB4DC-0186-49C0-8480-AE0661B6DC03}" presName="parentText" presStyleLbl="node1" presStyleIdx="0" presStyleCnt="5">
        <dgm:presLayoutVars>
          <dgm:chMax val="0"/>
          <dgm:bulletEnabled val="1"/>
        </dgm:presLayoutVars>
      </dgm:prSet>
      <dgm:spPr/>
      <dgm:t>
        <a:bodyPr/>
        <a:lstStyle/>
        <a:p>
          <a:endParaRPr lang="en-US"/>
        </a:p>
      </dgm:t>
    </dgm:pt>
    <dgm:pt modelId="{B6910864-F4CB-4EF5-B679-0C9C655B806F}" type="pres">
      <dgm:prSet presAssocID="{574AB4DC-0186-49C0-8480-AE0661B6DC03}" presName="negativeSpace" presStyleCnt="0"/>
      <dgm:spPr/>
    </dgm:pt>
    <dgm:pt modelId="{4C5527BD-FF77-479A-B341-3B2D8212B6C4}" type="pres">
      <dgm:prSet presAssocID="{574AB4DC-0186-49C0-8480-AE0661B6DC03}" presName="childText" presStyleLbl="conFgAcc1" presStyleIdx="0" presStyleCnt="5">
        <dgm:presLayoutVars>
          <dgm:bulletEnabled val="1"/>
        </dgm:presLayoutVars>
      </dgm:prSet>
      <dgm:spPr/>
      <dgm:t>
        <a:bodyPr/>
        <a:lstStyle/>
        <a:p>
          <a:endParaRPr lang="en-US"/>
        </a:p>
      </dgm:t>
    </dgm:pt>
    <dgm:pt modelId="{048CBA77-55A5-42B8-969C-2AEFA1100063}" type="pres">
      <dgm:prSet presAssocID="{98F3CB2B-F08C-480B-A115-C0E8D999B8B4}" presName="spaceBetweenRectangles" presStyleCnt="0"/>
      <dgm:spPr/>
    </dgm:pt>
    <dgm:pt modelId="{5C7E064C-468D-4B1F-AE4F-E1122108C1BE}" type="pres">
      <dgm:prSet presAssocID="{800AAC76-2E97-4CDF-B7F1-5F192B57FA07}" presName="parentLin" presStyleCnt="0"/>
      <dgm:spPr/>
    </dgm:pt>
    <dgm:pt modelId="{34F416D9-45B1-4853-B801-768739A8C97C}" type="pres">
      <dgm:prSet presAssocID="{800AAC76-2E97-4CDF-B7F1-5F192B57FA07}" presName="parentLeftMargin" presStyleLbl="node1" presStyleIdx="0" presStyleCnt="5"/>
      <dgm:spPr/>
      <dgm:t>
        <a:bodyPr/>
        <a:lstStyle/>
        <a:p>
          <a:endParaRPr lang="en-US"/>
        </a:p>
      </dgm:t>
    </dgm:pt>
    <dgm:pt modelId="{9C4C322F-B162-4011-A32D-9B1414E2DBCF}" type="pres">
      <dgm:prSet presAssocID="{800AAC76-2E97-4CDF-B7F1-5F192B57FA07}" presName="parentText" presStyleLbl="node1" presStyleIdx="1" presStyleCnt="5">
        <dgm:presLayoutVars>
          <dgm:chMax val="0"/>
          <dgm:bulletEnabled val="1"/>
        </dgm:presLayoutVars>
      </dgm:prSet>
      <dgm:spPr/>
      <dgm:t>
        <a:bodyPr/>
        <a:lstStyle/>
        <a:p>
          <a:endParaRPr lang="en-US"/>
        </a:p>
      </dgm:t>
    </dgm:pt>
    <dgm:pt modelId="{C87CBDFA-6350-4D12-8DFA-FF2D4C8848F6}" type="pres">
      <dgm:prSet presAssocID="{800AAC76-2E97-4CDF-B7F1-5F192B57FA07}" presName="negativeSpace" presStyleCnt="0"/>
      <dgm:spPr/>
    </dgm:pt>
    <dgm:pt modelId="{35ED4777-EE0D-46AC-8717-0127B96F7347}" type="pres">
      <dgm:prSet presAssocID="{800AAC76-2E97-4CDF-B7F1-5F192B57FA07}" presName="childText" presStyleLbl="conFgAcc1" presStyleIdx="1" presStyleCnt="5">
        <dgm:presLayoutVars>
          <dgm:bulletEnabled val="1"/>
        </dgm:presLayoutVars>
      </dgm:prSet>
      <dgm:spPr/>
      <dgm:t>
        <a:bodyPr/>
        <a:lstStyle/>
        <a:p>
          <a:endParaRPr lang="en-US"/>
        </a:p>
      </dgm:t>
    </dgm:pt>
    <dgm:pt modelId="{CFC7B679-BC30-4981-B756-C97A7A950652}" type="pres">
      <dgm:prSet presAssocID="{8EB2A666-DD4E-4384-8E81-B49271C87E66}" presName="spaceBetweenRectangles" presStyleCnt="0"/>
      <dgm:spPr/>
    </dgm:pt>
    <dgm:pt modelId="{339EC2AE-0E42-4E27-886F-93CD7C29A739}" type="pres">
      <dgm:prSet presAssocID="{AE4AF873-9EDC-401C-A0D0-16FED2D805FB}" presName="parentLin" presStyleCnt="0"/>
      <dgm:spPr/>
    </dgm:pt>
    <dgm:pt modelId="{09536FD3-327A-4F52-B5DC-E5D4AA113784}" type="pres">
      <dgm:prSet presAssocID="{AE4AF873-9EDC-401C-A0D0-16FED2D805FB}" presName="parentLeftMargin" presStyleLbl="node1" presStyleIdx="1" presStyleCnt="5"/>
      <dgm:spPr/>
      <dgm:t>
        <a:bodyPr/>
        <a:lstStyle/>
        <a:p>
          <a:endParaRPr lang="en-US"/>
        </a:p>
      </dgm:t>
    </dgm:pt>
    <dgm:pt modelId="{4E1DA5E1-EB41-45EC-971F-759CECC3A41E}" type="pres">
      <dgm:prSet presAssocID="{AE4AF873-9EDC-401C-A0D0-16FED2D805FB}" presName="parentText" presStyleLbl="node1" presStyleIdx="2" presStyleCnt="5">
        <dgm:presLayoutVars>
          <dgm:chMax val="0"/>
          <dgm:bulletEnabled val="1"/>
        </dgm:presLayoutVars>
      </dgm:prSet>
      <dgm:spPr/>
      <dgm:t>
        <a:bodyPr/>
        <a:lstStyle/>
        <a:p>
          <a:endParaRPr lang="en-US"/>
        </a:p>
      </dgm:t>
    </dgm:pt>
    <dgm:pt modelId="{D45F467F-94E4-4C38-871E-C01CB37E27E8}" type="pres">
      <dgm:prSet presAssocID="{AE4AF873-9EDC-401C-A0D0-16FED2D805FB}" presName="negativeSpace" presStyleCnt="0"/>
      <dgm:spPr/>
    </dgm:pt>
    <dgm:pt modelId="{1DDA9953-CD72-4E60-A31F-E06AA9D850E8}" type="pres">
      <dgm:prSet presAssocID="{AE4AF873-9EDC-401C-A0D0-16FED2D805FB}" presName="childText" presStyleLbl="conFgAcc1" presStyleIdx="2" presStyleCnt="5">
        <dgm:presLayoutVars>
          <dgm:bulletEnabled val="1"/>
        </dgm:presLayoutVars>
      </dgm:prSet>
      <dgm:spPr/>
      <dgm:t>
        <a:bodyPr/>
        <a:lstStyle/>
        <a:p>
          <a:endParaRPr lang="en-US"/>
        </a:p>
      </dgm:t>
    </dgm:pt>
    <dgm:pt modelId="{CE9E6036-482A-4CE3-8C78-2574118B6965}" type="pres">
      <dgm:prSet presAssocID="{1F75F568-E554-4DA8-AF32-4F98F33F5533}" presName="spaceBetweenRectangles" presStyleCnt="0"/>
      <dgm:spPr/>
    </dgm:pt>
    <dgm:pt modelId="{925C1092-BB75-489B-A57F-E25064571AC5}" type="pres">
      <dgm:prSet presAssocID="{951595A2-74A1-4F32-8001-F81765F81A3C}" presName="parentLin" presStyleCnt="0"/>
      <dgm:spPr/>
    </dgm:pt>
    <dgm:pt modelId="{71299240-DF95-4337-800F-860A85D1FAC0}" type="pres">
      <dgm:prSet presAssocID="{951595A2-74A1-4F32-8001-F81765F81A3C}" presName="parentLeftMargin" presStyleLbl="node1" presStyleIdx="2" presStyleCnt="5"/>
      <dgm:spPr/>
      <dgm:t>
        <a:bodyPr/>
        <a:lstStyle/>
        <a:p>
          <a:endParaRPr lang="en-US"/>
        </a:p>
      </dgm:t>
    </dgm:pt>
    <dgm:pt modelId="{8E41F9B6-DEFA-40A7-AF14-2A21E96935D2}" type="pres">
      <dgm:prSet presAssocID="{951595A2-74A1-4F32-8001-F81765F81A3C}" presName="parentText" presStyleLbl="node1" presStyleIdx="3" presStyleCnt="5">
        <dgm:presLayoutVars>
          <dgm:chMax val="0"/>
          <dgm:bulletEnabled val="1"/>
        </dgm:presLayoutVars>
      </dgm:prSet>
      <dgm:spPr/>
      <dgm:t>
        <a:bodyPr/>
        <a:lstStyle/>
        <a:p>
          <a:endParaRPr lang="en-US"/>
        </a:p>
      </dgm:t>
    </dgm:pt>
    <dgm:pt modelId="{8DA71DFB-106F-4031-8C84-CE62FA4A6506}" type="pres">
      <dgm:prSet presAssocID="{951595A2-74A1-4F32-8001-F81765F81A3C}" presName="negativeSpace" presStyleCnt="0"/>
      <dgm:spPr/>
    </dgm:pt>
    <dgm:pt modelId="{F3019784-03CA-4CBF-ADEF-AAC7288BB2C1}" type="pres">
      <dgm:prSet presAssocID="{951595A2-74A1-4F32-8001-F81765F81A3C}" presName="childText" presStyleLbl="conFgAcc1" presStyleIdx="3" presStyleCnt="5">
        <dgm:presLayoutVars>
          <dgm:bulletEnabled val="1"/>
        </dgm:presLayoutVars>
      </dgm:prSet>
      <dgm:spPr/>
      <dgm:t>
        <a:bodyPr/>
        <a:lstStyle/>
        <a:p>
          <a:endParaRPr lang="en-US"/>
        </a:p>
      </dgm:t>
    </dgm:pt>
    <dgm:pt modelId="{548FDEC0-1CC3-4040-A383-13FD7CEC0D1D}" type="pres">
      <dgm:prSet presAssocID="{09B6CBDB-1C32-481E-B473-28DAB616DF99}" presName="spaceBetweenRectangles" presStyleCnt="0"/>
      <dgm:spPr/>
    </dgm:pt>
    <dgm:pt modelId="{CA7ACB49-32D2-4BA4-B6D7-2CABD636D7D0}" type="pres">
      <dgm:prSet presAssocID="{613BB4B7-E013-454B-98BA-26F94034A9D5}" presName="parentLin" presStyleCnt="0"/>
      <dgm:spPr/>
    </dgm:pt>
    <dgm:pt modelId="{3A22E225-0C82-4CDD-82AC-1B3FF81D2508}" type="pres">
      <dgm:prSet presAssocID="{613BB4B7-E013-454B-98BA-26F94034A9D5}" presName="parentLeftMargin" presStyleLbl="node1" presStyleIdx="3" presStyleCnt="5"/>
      <dgm:spPr/>
      <dgm:t>
        <a:bodyPr/>
        <a:lstStyle/>
        <a:p>
          <a:endParaRPr lang="en-US"/>
        </a:p>
      </dgm:t>
    </dgm:pt>
    <dgm:pt modelId="{B8A35749-631D-4D07-9D78-1817CAA96B37}" type="pres">
      <dgm:prSet presAssocID="{613BB4B7-E013-454B-98BA-26F94034A9D5}" presName="parentText" presStyleLbl="node1" presStyleIdx="4" presStyleCnt="5">
        <dgm:presLayoutVars>
          <dgm:chMax val="0"/>
          <dgm:bulletEnabled val="1"/>
        </dgm:presLayoutVars>
      </dgm:prSet>
      <dgm:spPr/>
      <dgm:t>
        <a:bodyPr/>
        <a:lstStyle/>
        <a:p>
          <a:endParaRPr lang="en-US"/>
        </a:p>
      </dgm:t>
    </dgm:pt>
    <dgm:pt modelId="{13359D69-2A40-48C0-872A-CF86974E88D9}" type="pres">
      <dgm:prSet presAssocID="{613BB4B7-E013-454B-98BA-26F94034A9D5}" presName="negativeSpace" presStyleCnt="0"/>
      <dgm:spPr/>
    </dgm:pt>
    <dgm:pt modelId="{B25BA877-18FA-4C42-BB8E-FCE1828B5895}" type="pres">
      <dgm:prSet presAssocID="{613BB4B7-E013-454B-98BA-26F94034A9D5}" presName="childText" presStyleLbl="conFgAcc1" presStyleIdx="4" presStyleCnt="5">
        <dgm:presLayoutVars>
          <dgm:bulletEnabled val="1"/>
        </dgm:presLayoutVars>
      </dgm:prSet>
      <dgm:spPr/>
      <dgm:t>
        <a:bodyPr/>
        <a:lstStyle/>
        <a:p>
          <a:endParaRPr lang="en-US"/>
        </a:p>
      </dgm:t>
    </dgm:pt>
  </dgm:ptLst>
  <dgm:cxnLst>
    <dgm:cxn modelId="{B1993D50-BEDB-4882-9D58-1F743B91D959}" srcId="{A712EE3E-3EEC-44C0-A1D2-5D223FEF7C63}" destId="{AE4AF873-9EDC-401C-A0D0-16FED2D805FB}" srcOrd="2" destOrd="0" parTransId="{CAFF1B85-EA0E-41D3-AD27-6999DAE50F10}" sibTransId="{1F75F568-E554-4DA8-AF32-4F98F33F5533}"/>
    <dgm:cxn modelId="{9C32A031-149D-4084-95EB-5721F641AD77}" srcId="{A712EE3E-3EEC-44C0-A1D2-5D223FEF7C63}" destId="{613BB4B7-E013-454B-98BA-26F94034A9D5}" srcOrd="4" destOrd="0" parTransId="{AD6C2679-1827-41A5-AFEA-7EE320FF45FC}" sibTransId="{D5F1F218-D377-4D5C-B5F9-5C26052F4082}"/>
    <dgm:cxn modelId="{5ED0EA3C-4244-4448-B3DA-A66DDA8A5463}" srcId="{A712EE3E-3EEC-44C0-A1D2-5D223FEF7C63}" destId="{574AB4DC-0186-49C0-8480-AE0661B6DC03}" srcOrd="0" destOrd="0" parTransId="{EE4B10A0-BF3E-4EA9-95F7-127939229040}" sibTransId="{98F3CB2B-F08C-480B-A115-C0E8D999B8B4}"/>
    <dgm:cxn modelId="{8C8380C4-1CBA-4A1C-8C36-7357998E770E}" type="presOf" srcId="{F38910AB-BFA4-486C-A6DF-0DCBAB4B540E}" destId="{1DDA9953-CD72-4E60-A31F-E06AA9D850E8}" srcOrd="0" destOrd="0" presId="urn:microsoft.com/office/officeart/2005/8/layout/list1"/>
    <dgm:cxn modelId="{617985EB-EAEA-483D-A3D0-CE5B4121898B}" type="presOf" srcId="{AE4AF873-9EDC-401C-A0D0-16FED2D805FB}" destId="{09536FD3-327A-4F52-B5DC-E5D4AA113784}" srcOrd="0" destOrd="0" presId="urn:microsoft.com/office/officeart/2005/8/layout/list1"/>
    <dgm:cxn modelId="{07CA6041-8DFB-4295-B20F-08881FA7F030}" type="presOf" srcId="{800AAC76-2E97-4CDF-B7F1-5F192B57FA07}" destId="{34F416D9-45B1-4853-B801-768739A8C97C}" srcOrd="0" destOrd="0" presId="urn:microsoft.com/office/officeart/2005/8/layout/list1"/>
    <dgm:cxn modelId="{CFE1574C-407E-410F-97C4-58CA1FC5C6D5}" type="presOf" srcId="{613BB4B7-E013-454B-98BA-26F94034A9D5}" destId="{3A22E225-0C82-4CDD-82AC-1B3FF81D2508}" srcOrd="0" destOrd="0" presId="urn:microsoft.com/office/officeart/2005/8/layout/list1"/>
    <dgm:cxn modelId="{246F22C0-41F6-4FDB-B90B-9E3BA1282D99}" srcId="{A712EE3E-3EEC-44C0-A1D2-5D223FEF7C63}" destId="{800AAC76-2E97-4CDF-B7F1-5F192B57FA07}" srcOrd="1" destOrd="0" parTransId="{BAF4B595-894E-434F-B91A-84ABC9DB2E80}" sibTransId="{8EB2A666-DD4E-4384-8E81-B49271C87E66}"/>
    <dgm:cxn modelId="{0BDAAB75-DF5A-49F3-8BD8-57A6B047E7DA}" type="presOf" srcId="{574AB4DC-0186-49C0-8480-AE0661B6DC03}" destId="{119A68B5-FB99-4FD0-BE18-938D3FF68AB3}" srcOrd="1" destOrd="0" presId="urn:microsoft.com/office/officeart/2005/8/layout/list1"/>
    <dgm:cxn modelId="{2EE26317-EC82-48BF-8E05-17DB747242AE}" type="presOf" srcId="{951595A2-74A1-4F32-8001-F81765F81A3C}" destId="{71299240-DF95-4337-800F-860A85D1FAC0}" srcOrd="0" destOrd="0" presId="urn:microsoft.com/office/officeart/2005/8/layout/list1"/>
    <dgm:cxn modelId="{C9760E35-B750-40A4-A8B4-301AA549AEE3}" type="presOf" srcId="{574AB4DC-0186-49C0-8480-AE0661B6DC03}" destId="{0C841195-0AF1-441F-942E-6973E15C48C2}" srcOrd="0" destOrd="0" presId="urn:microsoft.com/office/officeart/2005/8/layout/list1"/>
    <dgm:cxn modelId="{1A74A8FC-DD0A-4589-9CD1-B26C00A19920}" type="presOf" srcId="{800AAC76-2E97-4CDF-B7F1-5F192B57FA07}" destId="{9C4C322F-B162-4011-A32D-9B1414E2DBCF}" srcOrd="1" destOrd="0" presId="urn:microsoft.com/office/officeart/2005/8/layout/list1"/>
    <dgm:cxn modelId="{01D755E2-AD8B-485C-8823-47AF9203B769}" type="presOf" srcId="{613BB4B7-E013-454B-98BA-26F94034A9D5}" destId="{B8A35749-631D-4D07-9D78-1817CAA96B37}" srcOrd="1" destOrd="0" presId="urn:microsoft.com/office/officeart/2005/8/layout/list1"/>
    <dgm:cxn modelId="{F483730B-FA3F-4083-8FAC-BFAB7D5FB478}" type="presOf" srcId="{26553205-FB88-43C9-9398-85E78C3637DA}" destId="{B25BA877-18FA-4C42-BB8E-FCE1828B5895}" srcOrd="0" destOrd="0" presId="urn:microsoft.com/office/officeart/2005/8/layout/list1"/>
    <dgm:cxn modelId="{61D7F280-16FF-4561-999B-82A891AE1B09}" type="presOf" srcId="{A712EE3E-3EEC-44C0-A1D2-5D223FEF7C63}" destId="{F03FCE6A-266F-4D8D-8342-65A698529D93}" srcOrd="0" destOrd="0" presId="urn:microsoft.com/office/officeart/2005/8/layout/list1"/>
    <dgm:cxn modelId="{405C1F38-77E9-445A-A94C-120C45C409E3}" type="presOf" srcId="{738CFC4E-BCE9-4DA9-96A5-F47CCD583B2D}" destId="{4C5527BD-FF77-479A-B341-3B2D8212B6C4}" srcOrd="0" destOrd="0" presId="urn:microsoft.com/office/officeart/2005/8/layout/list1"/>
    <dgm:cxn modelId="{D8E9BBE6-3C71-4318-99F3-52EBDC78F8CC}" srcId="{AE4AF873-9EDC-401C-A0D0-16FED2D805FB}" destId="{F38910AB-BFA4-486C-A6DF-0DCBAB4B540E}" srcOrd="0" destOrd="0" parTransId="{5D7AC47B-A73F-4085-9154-EE8AC7D38448}" sibTransId="{8856D403-6D4C-4740-95A2-AA501766EF5B}"/>
    <dgm:cxn modelId="{6383F359-F1CE-4279-8489-CFF171A67B3A}" type="presOf" srcId="{951595A2-74A1-4F32-8001-F81765F81A3C}" destId="{8E41F9B6-DEFA-40A7-AF14-2A21E96935D2}" srcOrd="1" destOrd="0" presId="urn:microsoft.com/office/officeart/2005/8/layout/list1"/>
    <dgm:cxn modelId="{A46ABA36-2613-4E9C-8178-47338EF8C089}" srcId="{951595A2-74A1-4F32-8001-F81765F81A3C}" destId="{9B51165D-70C8-4E08-A265-EDB6861509B1}" srcOrd="0" destOrd="0" parTransId="{0BA258C8-ABE3-45C9-B03E-D9236A3A3F92}" sibTransId="{28C90D2B-A3AD-4AA3-9ABD-2959071B8197}"/>
    <dgm:cxn modelId="{407BFB62-E53F-4F40-8A4F-8AC22A8B3A28}" type="presOf" srcId="{62FACC8E-3776-413C-96E5-963FD377D10D}" destId="{35ED4777-EE0D-46AC-8717-0127B96F7347}" srcOrd="0" destOrd="0" presId="urn:microsoft.com/office/officeart/2005/8/layout/list1"/>
    <dgm:cxn modelId="{CF0DA74D-A104-4D2C-ACB4-507E656199EB}" srcId="{574AB4DC-0186-49C0-8480-AE0661B6DC03}" destId="{738CFC4E-BCE9-4DA9-96A5-F47CCD583B2D}" srcOrd="0" destOrd="0" parTransId="{17830082-8C27-4F73-B369-10BEC16FBED4}" sibTransId="{D8F9C0C2-F819-42A1-8553-6938437ADA78}"/>
    <dgm:cxn modelId="{70EBF784-4CE4-4D7F-823E-B0762837870D}" srcId="{613BB4B7-E013-454B-98BA-26F94034A9D5}" destId="{26553205-FB88-43C9-9398-85E78C3637DA}" srcOrd="0" destOrd="0" parTransId="{39E66FCA-4993-427D-9AE1-210E486F937E}" sibTransId="{2227E16C-93F9-42E3-820A-E2C82F169B48}"/>
    <dgm:cxn modelId="{9F96970F-2DBE-4E08-867F-788D42054F92}" type="presOf" srcId="{AE4AF873-9EDC-401C-A0D0-16FED2D805FB}" destId="{4E1DA5E1-EB41-45EC-971F-759CECC3A41E}" srcOrd="1" destOrd="0" presId="urn:microsoft.com/office/officeart/2005/8/layout/list1"/>
    <dgm:cxn modelId="{B646A635-5029-489F-A1B7-6BFE5A10592A}" srcId="{800AAC76-2E97-4CDF-B7F1-5F192B57FA07}" destId="{62FACC8E-3776-413C-96E5-963FD377D10D}" srcOrd="0" destOrd="0" parTransId="{C67C8D0F-73EF-43AF-A605-4C442ABCEF57}" sibTransId="{7532EAD3-A771-48A1-AD8F-F1F003CCE948}"/>
    <dgm:cxn modelId="{094E0F9D-407B-43F2-887E-0576C2FED9A1}" srcId="{A712EE3E-3EEC-44C0-A1D2-5D223FEF7C63}" destId="{951595A2-74A1-4F32-8001-F81765F81A3C}" srcOrd="3" destOrd="0" parTransId="{1AEF735B-A2D7-41AF-B454-F8431E659B5C}" sibTransId="{09B6CBDB-1C32-481E-B473-28DAB616DF99}"/>
    <dgm:cxn modelId="{6F71D333-B64A-4FC6-825C-BA7EFC39F4F6}" type="presOf" srcId="{9B51165D-70C8-4E08-A265-EDB6861509B1}" destId="{F3019784-03CA-4CBF-ADEF-AAC7288BB2C1}" srcOrd="0" destOrd="0" presId="urn:microsoft.com/office/officeart/2005/8/layout/list1"/>
    <dgm:cxn modelId="{06BEFBC8-EB00-4BF7-937C-0BFC371992A8}" type="presParOf" srcId="{F03FCE6A-266F-4D8D-8342-65A698529D93}" destId="{916DBBD4-DAF6-44E5-B3DC-48EE8B162425}" srcOrd="0" destOrd="0" presId="urn:microsoft.com/office/officeart/2005/8/layout/list1"/>
    <dgm:cxn modelId="{E8E76D48-C0D7-4949-93BD-27F9758195A9}" type="presParOf" srcId="{916DBBD4-DAF6-44E5-B3DC-48EE8B162425}" destId="{0C841195-0AF1-441F-942E-6973E15C48C2}" srcOrd="0" destOrd="0" presId="urn:microsoft.com/office/officeart/2005/8/layout/list1"/>
    <dgm:cxn modelId="{6AAC85E2-580D-42F4-8D4B-D1116E99F4F2}" type="presParOf" srcId="{916DBBD4-DAF6-44E5-B3DC-48EE8B162425}" destId="{119A68B5-FB99-4FD0-BE18-938D3FF68AB3}" srcOrd="1" destOrd="0" presId="urn:microsoft.com/office/officeart/2005/8/layout/list1"/>
    <dgm:cxn modelId="{8577EE45-4F36-44AD-830C-91A70F646EC9}" type="presParOf" srcId="{F03FCE6A-266F-4D8D-8342-65A698529D93}" destId="{B6910864-F4CB-4EF5-B679-0C9C655B806F}" srcOrd="1" destOrd="0" presId="urn:microsoft.com/office/officeart/2005/8/layout/list1"/>
    <dgm:cxn modelId="{D7AB1BA0-FE1D-4BD6-BDE1-248E7CEE791A}" type="presParOf" srcId="{F03FCE6A-266F-4D8D-8342-65A698529D93}" destId="{4C5527BD-FF77-479A-B341-3B2D8212B6C4}" srcOrd="2" destOrd="0" presId="urn:microsoft.com/office/officeart/2005/8/layout/list1"/>
    <dgm:cxn modelId="{09145502-E0D4-4B66-A1E5-7FC3B630BE3A}" type="presParOf" srcId="{F03FCE6A-266F-4D8D-8342-65A698529D93}" destId="{048CBA77-55A5-42B8-969C-2AEFA1100063}" srcOrd="3" destOrd="0" presId="urn:microsoft.com/office/officeart/2005/8/layout/list1"/>
    <dgm:cxn modelId="{7E2099F7-AF5D-4156-B40B-D5EEEED719DB}" type="presParOf" srcId="{F03FCE6A-266F-4D8D-8342-65A698529D93}" destId="{5C7E064C-468D-4B1F-AE4F-E1122108C1BE}" srcOrd="4" destOrd="0" presId="urn:microsoft.com/office/officeart/2005/8/layout/list1"/>
    <dgm:cxn modelId="{1A333AE4-501E-4F17-A2C1-B06913C419CA}" type="presParOf" srcId="{5C7E064C-468D-4B1F-AE4F-E1122108C1BE}" destId="{34F416D9-45B1-4853-B801-768739A8C97C}" srcOrd="0" destOrd="0" presId="urn:microsoft.com/office/officeart/2005/8/layout/list1"/>
    <dgm:cxn modelId="{DC7FD6B0-BD06-42DE-8AE1-56D87FB12423}" type="presParOf" srcId="{5C7E064C-468D-4B1F-AE4F-E1122108C1BE}" destId="{9C4C322F-B162-4011-A32D-9B1414E2DBCF}" srcOrd="1" destOrd="0" presId="urn:microsoft.com/office/officeart/2005/8/layout/list1"/>
    <dgm:cxn modelId="{835BC368-5A08-49C0-B23E-FA20C820BB95}" type="presParOf" srcId="{F03FCE6A-266F-4D8D-8342-65A698529D93}" destId="{C87CBDFA-6350-4D12-8DFA-FF2D4C8848F6}" srcOrd="5" destOrd="0" presId="urn:microsoft.com/office/officeart/2005/8/layout/list1"/>
    <dgm:cxn modelId="{D7ACB257-9D01-48A8-9352-FD1D3AD3D5A2}" type="presParOf" srcId="{F03FCE6A-266F-4D8D-8342-65A698529D93}" destId="{35ED4777-EE0D-46AC-8717-0127B96F7347}" srcOrd="6" destOrd="0" presId="urn:microsoft.com/office/officeart/2005/8/layout/list1"/>
    <dgm:cxn modelId="{68A30A89-2B83-477A-B237-8A561A2AB8ED}" type="presParOf" srcId="{F03FCE6A-266F-4D8D-8342-65A698529D93}" destId="{CFC7B679-BC30-4981-B756-C97A7A950652}" srcOrd="7" destOrd="0" presId="urn:microsoft.com/office/officeart/2005/8/layout/list1"/>
    <dgm:cxn modelId="{8DD53B08-8B09-4F82-8F9C-730E29810023}" type="presParOf" srcId="{F03FCE6A-266F-4D8D-8342-65A698529D93}" destId="{339EC2AE-0E42-4E27-886F-93CD7C29A739}" srcOrd="8" destOrd="0" presId="urn:microsoft.com/office/officeart/2005/8/layout/list1"/>
    <dgm:cxn modelId="{8CDB12FE-DC1F-41E4-83F0-90FD88DC560B}" type="presParOf" srcId="{339EC2AE-0E42-4E27-886F-93CD7C29A739}" destId="{09536FD3-327A-4F52-B5DC-E5D4AA113784}" srcOrd="0" destOrd="0" presId="urn:microsoft.com/office/officeart/2005/8/layout/list1"/>
    <dgm:cxn modelId="{4C2399EF-CBDB-43E1-9692-B707FD7CAE69}" type="presParOf" srcId="{339EC2AE-0E42-4E27-886F-93CD7C29A739}" destId="{4E1DA5E1-EB41-45EC-971F-759CECC3A41E}" srcOrd="1" destOrd="0" presId="urn:microsoft.com/office/officeart/2005/8/layout/list1"/>
    <dgm:cxn modelId="{472F00F9-F31F-41BC-98C6-29B2920CF1A8}" type="presParOf" srcId="{F03FCE6A-266F-4D8D-8342-65A698529D93}" destId="{D45F467F-94E4-4C38-871E-C01CB37E27E8}" srcOrd="9" destOrd="0" presId="urn:microsoft.com/office/officeart/2005/8/layout/list1"/>
    <dgm:cxn modelId="{4BBB15B8-8798-4678-A06A-4F0212284FFB}" type="presParOf" srcId="{F03FCE6A-266F-4D8D-8342-65A698529D93}" destId="{1DDA9953-CD72-4E60-A31F-E06AA9D850E8}" srcOrd="10" destOrd="0" presId="urn:microsoft.com/office/officeart/2005/8/layout/list1"/>
    <dgm:cxn modelId="{DB7AEF3C-9EB0-4511-8C5C-57D921C03D74}" type="presParOf" srcId="{F03FCE6A-266F-4D8D-8342-65A698529D93}" destId="{CE9E6036-482A-4CE3-8C78-2574118B6965}" srcOrd="11" destOrd="0" presId="urn:microsoft.com/office/officeart/2005/8/layout/list1"/>
    <dgm:cxn modelId="{F5FF49A7-C454-4762-9899-4B039E514E8C}" type="presParOf" srcId="{F03FCE6A-266F-4D8D-8342-65A698529D93}" destId="{925C1092-BB75-489B-A57F-E25064571AC5}" srcOrd="12" destOrd="0" presId="urn:microsoft.com/office/officeart/2005/8/layout/list1"/>
    <dgm:cxn modelId="{9EC24D16-9F6A-4FC6-92CE-D6C90F600618}" type="presParOf" srcId="{925C1092-BB75-489B-A57F-E25064571AC5}" destId="{71299240-DF95-4337-800F-860A85D1FAC0}" srcOrd="0" destOrd="0" presId="urn:microsoft.com/office/officeart/2005/8/layout/list1"/>
    <dgm:cxn modelId="{1A025341-75EA-436A-AB3A-D82753DD3EDB}" type="presParOf" srcId="{925C1092-BB75-489B-A57F-E25064571AC5}" destId="{8E41F9B6-DEFA-40A7-AF14-2A21E96935D2}" srcOrd="1" destOrd="0" presId="urn:microsoft.com/office/officeart/2005/8/layout/list1"/>
    <dgm:cxn modelId="{19A2E643-A4CF-42D6-88A1-F05C93162268}" type="presParOf" srcId="{F03FCE6A-266F-4D8D-8342-65A698529D93}" destId="{8DA71DFB-106F-4031-8C84-CE62FA4A6506}" srcOrd="13" destOrd="0" presId="urn:microsoft.com/office/officeart/2005/8/layout/list1"/>
    <dgm:cxn modelId="{26ECC580-AE0E-4B5D-9100-87C48CB199FF}" type="presParOf" srcId="{F03FCE6A-266F-4D8D-8342-65A698529D93}" destId="{F3019784-03CA-4CBF-ADEF-AAC7288BB2C1}" srcOrd="14" destOrd="0" presId="urn:microsoft.com/office/officeart/2005/8/layout/list1"/>
    <dgm:cxn modelId="{E9BF29D4-ADBC-41AB-B9F9-EEFCC625D98A}" type="presParOf" srcId="{F03FCE6A-266F-4D8D-8342-65A698529D93}" destId="{548FDEC0-1CC3-4040-A383-13FD7CEC0D1D}" srcOrd="15" destOrd="0" presId="urn:microsoft.com/office/officeart/2005/8/layout/list1"/>
    <dgm:cxn modelId="{86D39E8F-47F6-4514-B755-AD48C58C134B}" type="presParOf" srcId="{F03FCE6A-266F-4D8D-8342-65A698529D93}" destId="{CA7ACB49-32D2-4BA4-B6D7-2CABD636D7D0}" srcOrd="16" destOrd="0" presId="urn:microsoft.com/office/officeart/2005/8/layout/list1"/>
    <dgm:cxn modelId="{64602F06-BDAF-448E-94D9-CD42C69F3177}" type="presParOf" srcId="{CA7ACB49-32D2-4BA4-B6D7-2CABD636D7D0}" destId="{3A22E225-0C82-4CDD-82AC-1B3FF81D2508}" srcOrd="0" destOrd="0" presId="urn:microsoft.com/office/officeart/2005/8/layout/list1"/>
    <dgm:cxn modelId="{EE0C7B89-8F1F-43D1-BCC8-89B3482EE8E2}" type="presParOf" srcId="{CA7ACB49-32D2-4BA4-B6D7-2CABD636D7D0}" destId="{B8A35749-631D-4D07-9D78-1817CAA96B37}" srcOrd="1" destOrd="0" presId="urn:microsoft.com/office/officeart/2005/8/layout/list1"/>
    <dgm:cxn modelId="{A9C652A4-21E9-4B2D-B363-7DA1C98AD846}" type="presParOf" srcId="{F03FCE6A-266F-4D8D-8342-65A698529D93}" destId="{13359D69-2A40-48C0-872A-CF86974E88D9}" srcOrd="17" destOrd="0" presId="urn:microsoft.com/office/officeart/2005/8/layout/list1"/>
    <dgm:cxn modelId="{5C99D3C7-9E37-4EFF-BAFB-8A22B334878B}" type="presParOf" srcId="{F03FCE6A-266F-4D8D-8342-65A698529D93}" destId="{B25BA877-18FA-4C42-BB8E-FCE1828B5895}"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12EE3E-3EEC-44C0-A1D2-5D223FEF7C63}" type="doc">
      <dgm:prSet loTypeId="urn:microsoft.com/office/officeart/2005/8/layout/bList2" loCatId="list" qsTypeId="urn:microsoft.com/office/officeart/2005/8/quickstyle/simple3" qsCatId="simple" csTypeId="urn:microsoft.com/office/officeart/2005/8/colors/accent1_3" csCatId="accent1" phldr="1"/>
      <dgm:spPr/>
      <dgm:t>
        <a:bodyPr/>
        <a:lstStyle/>
        <a:p>
          <a:endParaRPr lang="en-US"/>
        </a:p>
      </dgm:t>
    </dgm:pt>
    <dgm:pt modelId="{04C02C47-AF8A-481B-B0B4-9D447CDB924D}">
      <dgm:prSet/>
      <dgm:spPr/>
      <dgm:t>
        <a:bodyPr/>
        <a:lstStyle/>
        <a:p>
          <a:pPr>
            <a:buNone/>
          </a:pPr>
          <a:r>
            <a:rPr lang="en-US" dirty="0"/>
            <a:t>	The foundation for integration is for divisional operations to share resources over their region.</a:t>
          </a:r>
        </a:p>
      </dgm:t>
    </dgm:pt>
    <dgm:pt modelId="{43D420EB-D640-4D6D-829E-E930590F8E7D}" type="parTrans" cxnId="{9B5D2861-F70F-4C1E-A63A-C2D9D135D1E4}">
      <dgm:prSet/>
      <dgm:spPr/>
      <dgm:t>
        <a:bodyPr/>
        <a:lstStyle/>
        <a:p>
          <a:endParaRPr lang="en-US"/>
        </a:p>
      </dgm:t>
    </dgm:pt>
    <dgm:pt modelId="{466DC1E5-25BA-4E7B-98A7-F9B6C7F3EB76}" type="sibTrans" cxnId="{9B5D2861-F70F-4C1E-A63A-C2D9D135D1E4}">
      <dgm:prSet/>
      <dgm:spPr/>
      <dgm:t>
        <a:bodyPr/>
        <a:lstStyle/>
        <a:p>
          <a:endParaRPr lang="en-US"/>
        </a:p>
      </dgm:t>
    </dgm:pt>
    <dgm:pt modelId="{0AC8B430-8EB7-45BD-B7AE-2C5131795639}">
      <dgm:prSet/>
      <dgm:spPr/>
      <dgm:t>
        <a:bodyPr/>
        <a:lstStyle/>
        <a:p>
          <a:pPr>
            <a:buNone/>
          </a:pPr>
          <a:r>
            <a:rPr lang="en-US" dirty="0"/>
            <a:t>	Compliance personnel are cross trained in secondary functions to provide a more comprehensive resource.</a:t>
          </a:r>
        </a:p>
      </dgm:t>
    </dgm:pt>
    <dgm:pt modelId="{DB96B49A-7531-4FEB-A663-0D8C8E72498A}" type="parTrans" cxnId="{DFA8B875-F8E6-45FC-9D70-80BE77138E84}">
      <dgm:prSet/>
      <dgm:spPr/>
      <dgm:t>
        <a:bodyPr/>
        <a:lstStyle/>
        <a:p>
          <a:endParaRPr lang="en-US"/>
        </a:p>
      </dgm:t>
    </dgm:pt>
    <dgm:pt modelId="{3502F0C2-4A84-4E39-968D-77FBD03B6723}" type="sibTrans" cxnId="{DFA8B875-F8E6-45FC-9D70-80BE77138E84}">
      <dgm:prSet/>
      <dgm:spPr/>
      <dgm:t>
        <a:bodyPr/>
        <a:lstStyle/>
        <a:p>
          <a:endParaRPr lang="en-US"/>
        </a:p>
      </dgm:t>
    </dgm:pt>
    <dgm:pt modelId="{574AB4DC-0186-49C0-8480-AE0661B6DC03}">
      <dgm:prSet/>
      <dgm:spPr/>
      <dgm:t>
        <a:bodyPr/>
        <a:lstStyle/>
        <a:p>
          <a:r>
            <a:rPr lang="en-US" dirty="0"/>
            <a:t>Regional Resources</a:t>
          </a:r>
        </a:p>
      </dgm:t>
    </dgm:pt>
    <dgm:pt modelId="{EE4B10A0-BF3E-4EA9-95F7-127939229040}" type="parTrans" cxnId="{5ED0EA3C-4244-4448-B3DA-A66DDA8A5463}">
      <dgm:prSet/>
      <dgm:spPr/>
      <dgm:t>
        <a:bodyPr/>
        <a:lstStyle/>
        <a:p>
          <a:endParaRPr lang="en-US"/>
        </a:p>
      </dgm:t>
    </dgm:pt>
    <dgm:pt modelId="{98F3CB2B-F08C-480B-A115-C0E8D999B8B4}" type="sibTrans" cxnId="{5ED0EA3C-4244-4448-B3DA-A66DDA8A5463}">
      <dgm:prSet/>
      <dgm:spPr/>
      <dgm:t>
        <a:bodyPr/>
        <a:lstStyle/>
        <a:p>
          <a:endParaRPr lang="en-US"/>
        </a:p>
      </dgm:t>
    </dgm:pt>
    <dgm:pt modelId="{0A2D9633-7899-463D-8214-5BAB63CA8763}">
      <dgm:prSet/>
      <dgm:spPr/>
      <dgm:t>
        <a:bodyPr/>
        <a:lstStyle/>
        <a:p>
          <a:r>
            <a:rPr lang="en-US" dirty="0"/>
            <a:t>Cross Train</a:t>
          </a:r>
        </a:p>
      </dgm:t>
    </dgm:pt>
    <dgm:pt modelId="{B4E0418F-DD9E-4B0A-95E2-354C89205E4C}" type="parTrans" cxnId="{6F8EFB23-A189-4B06-B6E8-9AE4DBCA41E2}">
      <dgm:prSet/>
      <dgm:spPr/>
      <dgm:t>
        <a:bodyPr/>
        <a:lstStyle/>
        <a:p>
          <a:endParaRPr lang="en-US"/>
        </a:p>
      </dgm:t>
    </dgm:pt>
    <dgm:pt modelId="{4FE350BE-091C-4042-AA84-3F53FF8E0CCD}" type="sibTrans" cxnId="{6F8EFB23-A189-4B06-B6E8-9AE4DBCA41E2}">
      <dgm:prSet/>
      <dgm:spPr/>
      <dgm:t>
        <a:bodyPr/>
        <a:lstStyle/>
        <a:p>
          <a:endParaRPr lang="en-US"/>
        </a:p>
      </dgm:t>
    </dgm:pt>
    <dgm:pt modelId="{F814AFB3-3F64-47F6-9186-EE4D9D8415D4}">
      <dgm:prSet/>
      <dgm:spPr/>
      <dgm:t>
        <a:bodyPr/>
        <a:lstStyle/>
        <a:p>
          <a:r>
            <a:rPr lang="en-US" dirty="0"/>
            <a:t>Comprehensive Programs</a:t>
          </a:r>
        </a:p>
      </dgm:t>
    </dgm:pt>
    <dgm:pt modelId="{E6889DBB-7429-4D0B-B57B-6D3C7ACCD353}" type="parTrans" cxnId="{5DA31FFA-0899-4D8F-8E96-70D00279556F}">
      <dgm:prSet/>
      <dgm:spPr/>
      <dgm:t>
        <a:bodyPr/>
        <a:lstStyle/>
        <a:p>
          <a:endParaRPr lang="en-US"/>
        </a:p>
      </dgm:t>
    </dgm:pt>
    <dgm:pt modelId="{63E70CBF-A86D-4154-8064-5477514B4356}" type="sibTrans" cxnId="{5DA31FFA-0899-4D8F-8E96-70D00279556F}">
      <dgm:prSet/>
      <dgm:spPr/>
      <dgm:t>
        <a:bodyPr/>
        <a:lstStyle/>
        <a:p>
          <a:endParaRPr lang="en-US"/>
        </a:p>
      </dgm:t>
    </dgm:pt>
    <dgm:pt modelId="{A6ABA0CD-FFDD-4714-9E67-88CE37215201}">
      <dgm:prSet/>
      <dgm:spPr/>
      <dgm:t>
        <a:bodyPr/>
        <a:lstStyle/>
        <a:p>
          <a:pPr>
            <a:buNone/>
          </a:pPr>
          <a:r>
            <a:rPr lang="en-US" dirty="0"/>
            <a:t>	Procedures, audits, surveys and reviews are revised to include more comprehensive processes.</a:t>
          </a:r>
        </a:p>
      </dgm:t>
    </dgm:pt>
    <dgm:pt modelId="{B877445A-24F2-404C-9A6C-9F6AAAD687C8}" type="parTrans" cxnId="{FDB39BB6-98A5-4753-8C14-B4D6BC186685}">
      <dgm:prSet/>
      <dgm:spPr/>
      <dgm:t>
        <a:bodyPr/>
        <a:lstStyle/>
        <a:p>
          <a:endParaRPr lang="en-US"/>
        </a:p>
      </dgm:t>
    </dgm:pt>
    <dgm:pt modelId="{C049DECD-8126-465E-AAD4-C96DF15728D6}" type="sibTrans" cxnId="{FDB39BB6-98A5-4753-8C14-B4D6BC186685}">
      <dgm:prSet/>
      <dgm:spPr/>
      <dgm:t>
        <a:bodyPr/>
        <a:lstStyle/>
        <a:p>
          <a:endParaRPr lang="en-US"/>
        </a:p>
      </dgm:t>
    </dgm:pt>
    <dgm:pt modelId="{B9C8DE2F-3959-4718-B188-42F40839507C}">
      <dgm:prSet/>
      <dgm:spPr/>
      <dgm:t>
        <a:bodyPr/>
        <a:lstStyle/>
        <a:p>
          <a:r>
            <a:rPr lang="en-US" dirty="0"/>
            <a:t>Organization</a:t>
          </a:r>
        </a:p>
      </dgm:t>
    </dgm:pt>
    <dgm:pt modelId="{C3EBEB2E-3FB3-4511-BEFF-BB609628BCA9}" type="parTrans" cxnId="{16240450-A479-4524-B8D4-37608BA885C9}">
      <dgm:prSet/>
      <dgm:spPr/>
      <dgm:t>
        <a:bodyPr/>
        <a:lstStyle/>
        <a:p>
          <a:endParaRPr lang="en-US"/>
        </a:p>
      </dgm:t>
    </dgm:pt>
    <dgm:pt modelId="{A50B3258-AB73-48DC-A931-2E5A9E7C5341}" type="sibTrans" cxnId="{16240450-A479-4524-B8D4-37608BA885C9}">
      <dgm:prSet/>
      <dgm:spPr/>
      <dgm:t>
        <a:bodyPr/>
        <a:lstStyle/>
        <a:p>
          <a:endParaRPr lang="en-US"/>
        </a:p>
      </dgm:t>
    </dgm:pt>
    <dgm:pt modelId="{9AB2F3CC-15B5-4A20-B5F9-08DA80B3B055}">
      <dgm:prSet/>
      <dgm:spPr/>
      <dgm:t>
        <a:bodyPr/>
        <a:lstStyle/>
        <a:p>
          <a:pPr>
            <a:buNone/>
          </a:pPr>
          <a:r>
            <a:rPr lang="en-US" dirty="0"/>
            <a:t>	A defined chain of command that better focuses the compliance functions, improve efficiency and </a:t>
          </a:r>
          <a:r>
            <a:rPr lang="en-US"/>
            <a:t>promotes impartially.</a:t>
          </a:r>
          <a:endParaRPr lang="en-US" dirty="0"/>
        </a:p>
      </dgm:t>
    </dgm:pt>
    <dgm:pt modelId="{ACA1CC33-D754-42DD-BA11-42F115EC33C4}" type="parTrans" cxnId="{BA665BCA-C7A5-4602-A8E9-CDDF10FB9800}">
      <dgm:prSet/>
      <dgm:spPr/>
      <dgm:t>
        <a:bodyPr/>
        <a:lstStyle/>
        <a:p>
          <a:endParaRPr lang="en-US"/>
        </a:p>
      </dgm:t>
    </dgm:pt>
    <dgm:pt modelId="{FAA263EE-1368-4887-8F67-A58FD41A5B3E}" type="sibTrans" cxnId="{BA665BCA-C7A5-4602-A8E9-CDDF10FB9800}">
      <dgm:prSet/>
      <dgm:spPr/>
      <dgm:t>
        <a:bodyPr/>
        <a:lstStyle/>
        <a:p>
          <a:endParaRPr lang="en-US"/>
        </a:p>
      </dgm:t>
    </dgm:pt>
    <dgm:pt modelId="{E0E9B941-5127-4ECE-BE27-E35072AFA316}" type="pres">
      <dgm:prSet presAssocID="{A712EE3E-3EEC-44C0-A1D2-5D223FEF7C63}" presName="diagram" presStyleCnt="0">
        <dgm:presLayoutVars>
          <dgm:dir/>
          <dgm:animLvl val="lvl"/>
          <dgm:resizeHandles val="exact"/>
        </dgm:presLayoutVars>
      </dgm:prSet>
      <dgm:spPr/>
      <dgm:t>
        <a:bodyPr/>
        <a:lstStyle/>
        <a:p>
          <a:endParaRPr lang="en-US"/>
        </a:p>
      </dgm:t>
    </dgm:pt>
    <dgm:pt modelId="{F366D123-A5A0-4513-B687-A10F6B0D64AD}" type="pres">
      <dgm:prSet presAssocID="{B9C8DE2F-3959-4718-B188-42F40839507C}" presName="compNode" presStyleCnt="0"/>
      <dgm:spPr/>
    </dgm:pt>
    <dgm:pt modelId="{983FE26D-ED66-4D12-A814-C82CD313A998}" type="pres">
      <dgm:prSet presAssocID="{B9C8DE2F-3959-4718-B188-42F40839507C}" presName="childRect" presStyleLbl="bgAcc1" presStyleIdx="0" presStyleCnt="4">
        <dgm:presLayoutVars>
          <dgm:bulletEnabled val="1"/>
        </dgm:presLayoutVars>
      </dgm:prSet>
      <dgm:spPr/>
      <dgm:t>
        <a:bodyPr/>
        <a:lstStyle/>
        <a:p>
          <a:endParaRPr lang="en-US"/>
        </a:p>
      </dgm:t>
    </dgm:pt>
    <dgm:pt modelId="{8E9DCDE8-91C0-48A2-AC8F-C96D77AF0598}" type="pres">
      <dgm:prSet presAssocID="{B9C8DE2F-3959-4718-B188-42F40839507C}" presName="parentText" presStyleLbl="node1" presStyleIdx="0" presStyleCnt="0">
        <dgm:presLayoutVars>
          <dgm:chMax val="0"/>
          <dgm:bulletEnabled val="1"/>
        </dgm:presLayoutVars>
      </dgm:prSet>
      <dgm:spPr/>
      <dgm:t>
        <a:bodyPr/>
        <a:lstStyle/>
        <a:p>
          <a:endParaRPr lang="en-US"/>
        </a:p>
      </dgm:t>
    </dgm:pt>
    <dgm:pt modelId="{D3F2AA8C-3C7F-41EB-B091-FE636A5086E1}" type="pres">
      <dgm:prSet presAssocID="{B9C8DE2F-3959-4718-B188-42F40839507C}" presName="parentRect" presStyleLbl="alignNode1" presStyleIdx="0" presStyleCnt="4"/>
      <dgm:spPr/>
      <dgm:t>
        <a:bodyPr/>
        <a:lstStyle/>
        <a:p>
          <a:endParaRPr lang="en-US"/>
        </a:p>
      </dgm:t>
    </dgm:pt>
    <dgm:pt modelId="{CA311923-094F-45D0-B21A-F57AF3D54CE9}" type="pres">
      <dgm:prSet presAssocID="{B9C8DE2F-3959-4718-B188-42F40839507C}" presName="adorn" presStyleLbl="fgAccFollowNode1" presStyleIdx="0" presStyleCnt="4"/>
      <dgm:spPr>
        <a:blipFill>
          <a:blip xmlns:r="http://schemas.openxmlformats.org/officeDocument/2006/relationships">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Flowchart with solid fill"/>
        </a:ext>
      </dgm:extLst>
    </dgm:pt>
    <dgm:pt modelId="{ADF0F6B4-406D-4993-AFB6-51B39696CADC}" type="pres">
      <dgm:prSet presAssocID="{A50B3258-AB73-48DC-A931-2E5A9E7C5341}" presName="sibTrans" presStyleLbl="sibTrans2D1" presStyleIdx="0" presStyleCnt="0"/>
      <dgm:spPr/>
      <dgm:t>
        <a:bodyPr/>
        <a:lstStyle/>
        <a:p>
          <a:endParaRPr lang="en-US"/>
        </a:p>
      </dgm:t>
    </dgm:pt>
    <dgm:pt modelId="{4E049ACC-0B65-40DF-8703-F47A699CE000}" type="pres">
      <dgm:prSet presAssocID="{574AB4DC-0186-49C0-8480-AE0661B6DC03}" presName="compNode" presStyleCnt="0"/>
      <dgm:spPr/>
    </dgm:pt>
    <dgm:pt modelId="{19A2FDF7-E358-45DE-B860-4D6E703ACEAC}" type="pres">
      <dgm:prSet presAssocID="{574AB4DC-0186-49C0-8480-AE0661B6DC03}" presName="childRect" presStyleLbl="bgAcc1" presStyleIdx="1" presStyleCnt="4">
        <dgm:presLayoutVars>
          <dgm:bulletEnabled val="1"/>
        </dgm:presLayoutVars>
      </dgm:prSet>
      <dgm:spPr/>
      <dgm:t>
        <a:bodyPr/>
        <a:lstStyle/>
        <a:p>
          <a:endParaRPr lang="en-US"/>
        </a:p>
      </dgm:t>
    </dgm:pt>
    <dgm:pt modelId="{52B8DDC7-0155-4FE5-A2FF-7232736889D6}" type="pres">
      <dgm:prSet presAssocID="{574AB4DC-0186-49C0-8480-AE0661B6DC03}" presName="parentText" presStyleLbl="node1" presStyleIdx="0" presStyleCnt="0">
        <dgm:presLayoutVars>
          <dgm:chMax val="0"/>
          <dgm:bulletEnabled val="1"/>
        </dgm:presLayoutVars>
      </dgm:prSet>
      <dgm:spPr/>
      <dgm:t>
        <a:bodyPr/>
        <a:lstStyle/>
        <a:p>
          <a:endParaRPr lang="en-US"/>
        </a:p>
      </dgm:t>
    </dgm:pt>
    <dgm:pt modelId="{36C995B2-91D8-4A01-B463-7F02285007F7}" type="pres">
      <dgm:prSet presAssocID="{574AB4DC-0186-49C0-8480-AE0661B6DC03}" presName="parentRect" presStyleLbl="alignNode1" presStyleIdx="1" presStyleCnt="4"/>
      <dgm:spPr/>
      <dgm:t>
        <a:bodyPr/>
        <a:lstStyle/>
        <a:p>
          <a:endParaRPr lang="en-US"/>
        </a:p>
      </dgm:t>
    </dgm:pt>
    <dgm:pt modelId="{BD481583-6FAA-479D-8837-5BDF1E322B32}" type="pres">
      <dgm:prSet presAssocID="{574AB4DC-0186-49C0-8480-AE0661B6DC03}" presName="adorn" presStyleLbl="fgAccFollowNode1" presStyleIdx="1" presStyleCnt="4"/>
      <dgm:spPr>
        <a:blipFill>
          <a:blip xmlns:r="http://schemas.openxmlformats.org/officeDocument/2006/relationships">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Map with pin with solid fill"/>
        </a:ext>
      </dgm:extLst>
    </dgm:pt>
    <dgm:pt modelId="{C46CC682-642A-47A8-B1E7-CCDF9CE6714B}" type="pres">
      <dgm:prSet presAssocID="{98F3CB2B-F08C-480B-A115-C0E8D999B8B4}" presName="sibTrans" presStyleLbl="sibTrans2D1" presStyleIdx="0" presStyleCnt="0"/>
      <dgm:spPr/>
      <dgm:t>
        <a:bodyPr/>
        <a:lstStyle/>
        <a:p>
          <a:endParaRPr lang="en-US"/>
        </a:p>
      </dgm:t>
    </dgm:pt>
    <dgm:pt modelId="{FA96A70E-0B41-41EA-BF15-D54DC0998A77}" type="pres">
      <dgm:prSet presAssocID="{F814AFB3-3F64-47F6-9186-EE4D9D8415D4}" presName="compNode" presStyleCnt="0"/>
      <dgm:spPr/>
    </dgm:pt>
    <dgm:pt modelId="{68B2E202-CF04-4D07-80EC-93E026F99350}" type="pres">
      <dgm:prSet presAssocID="{F814AFB3-3F64-47F6-9186-EE4D9D8415D4}" presName="childRect" presStyleLbl="bgAcc1" presStyleIdx="2" presStyleCnt="4">
        <dgm:presLayoutVars>
          <dgm:bulletEnabled val="1"/>
        </dgm:presLayoutVars>
      </dgm:prSet>
      <dgm:spPr/>
      <dgm:t>
        <a:bodyPr/>
        <a:lstStyle/>
        <a:p>
          <a:endParaRPr lang="en-US"/>
        </a:p>
      </dgm:t>
    </dgm:pt>
    <dgm:pt modelId="{BF9ADBBA-9C98-454C-A71C-9C2C28B21BD6}" type="pres">
      <dgm:prSet presAssocID="{F814AFB3-3F64-47F6-9186-EE4D9D8415D4}" presName="parentText" presStyleLbl="node1" presStyleIdx="0" presStyleCnt="0">
        <dgm:presLayoutVars>
          <dgm:chMax val="0"/>
          <dgm:bulletEnabled val="1"/>
        </dgm:presLayoutVars>
      </dgm:prSet>
      <dgm:spPr/>
      <dgm:t>
        <a:bodyPr/>
        <a:lstStyle/>
        <a:p>
          <a:endParaRPr lang="en-US"/>
        </a:p>
      </dgm:t>
    </dgm:pt>
    <dgm:pt modelId="{61B49032-E59C-4A86-949E-6D2C9B845FC1}" type="pres">
      <dgm:prSet presAssocID="{F814AFB3-3F64-47F6-9186-EE4D9D8415D4}" presName="parentRect" presStyleLbl="alignNode1" presStyleIdx="2" presStyleCnt="4"/>
      <dgm:spPr/>
      <dgm:t>
        <a:bodyPr/>
        <a:lstStyle/>
        <a:p>
          <a:endParaRPr lang="en-US"/>
        </a:p>
      </dgm:t>
    </dgm:pt>
    <dgm:pt modelId="{DAC7A463-6FB4-4693-9DCE-1D994D345342}" type="pres">
      <dgm:prSet presAssocID="{F814AFB3-3F64-47F6-9186-EE4D9D8415D4}" presName="adorn" presStyleLbl="fgAccFollowNode1" presStyleIdx="2" presStyleCnt="4"/>
      <dgm:spPr>
        <a:blipFill>
          <a:blip xmlns:r="http://schemas.openxmlformats.org/officeDocument/2006/relationships"/>
          <a:srcRect/>
          <a:stretch>
            <a:fillRect/>
          </a:stretch>
        </a:blipFill>
      </dgm:spPr>
      <dgm:extLst>
        <a:ext uri="{E40237B7-FDA0-4F09-8148-C483321AD2D9}">
          <dgm14:cNvPr xmlns:dgm14="http://schemas.microsoft.com/office/drawing/2010/diagram" id="0" name="" descr="Contract with solid fill"/>
        </a:ext>
      </dgm:extLst>
    </dgm:pt>
    <dgm:pt modelId="{BE496511-256D-49B1-9916-08D9B32CBFC8}" type="pres">
      <dgm:prSet presAssocID="{63E70CBF-A86D-4154-8064-5477514B4356}" presName="sibTrans" presStyleLbl="sibTrans2D1" presStyleIdx="0" presStyleCnt="0"/>
      <dgm:spPr/>
      <dgm:t>
        <a:bodyPr/>
        <a:lstStyle/>
        <a:p>
          <a:endParaRPr lang="en-US"/>
        </a:p>
      </dgm:t>
    </dgm:pt>
    <dgm:pt modelId="{54550465-E003-487B-9EB2-58AF309D0FEC}" type="pres">
      <dgm:prSet presAssocID="{0A2D9633-7899-463D-8214-5BAB63CA8763}" presName="compNode" presStyleCnt="0"/>
      <dgm:spPr/>
    </dgm:pt>
    <dgm:pt modelId="{2ABC6B7C-E58D-4440-B38B-68C07ED59324}" type="pres">
      <dgm:prSet presAssocID="{0A2D9633-7899-463D-8214-5BAB63CA8763}" presName="childRect" presStyleLbl="bgAcc1" presStyleIdx="3" presStyleCnt="4">
        <dgm:presLayoutVars>
          <dgm:bulletEnabled val="1"/>
        </dgm:presLayoutVars>
      </dgm:prSet>
      <dgm:spPr/>
      <dgm:t>
        <a:bodyPr/>
        <a:lstStyle/>
        <a:p>
          <a:endParaRPr lang="en-US"/>
        </a:p>
      </dgm:t>
    </dgm:pt>
    <dgm:pt modelId="{69BD9DD1-33BF-4B69-AFE1-21FD4EAD56AD}" type="pres">
      <dgm:prSet presAssocID="{0A2D9633-7899-463D-8214-5BAB63CA8763}" presName="parentText" presStyleLbl="node1" presStyleIdx="0" presStyleCnt="0">
        <dgm:presLayoutVars>
          <dgm:chMax val="0"/>
          <dgm:bulletEnabled val="1"/>
        </dgm:presLayoutVars>
      </dgm:prSet>
      <dgm:spPr/>
      <dgm:t>
        <a:bodyPr/>
        <a:lstStyle/>
        <a:p>
          <a:endParaRPr lang="en-US"/>
        </a:p>
      </dgm:t>
    </dgm:pt>
    <dgm:pt modelId="{61F53E90-ACDB-4929-920D-A46D475EF03F}" type="pres">
      <dgm:prSet presAssocID="{0A2D9633-7899-463D-8214-5BAB63CA8763}" presName="parentRect" presStyleLbl="alignNode1" presStyleIdx="3" presStyleCnt="4"/>
      <dgm:spPr/>
      <dgm:t>
        <a:bodyPr/>
        <a:lstStyle/>
        <a:p>
          <a:endParaRPr lang="en-US"/>
        </a:p>
      </dgm:t>
    </dgm:pt>
    <dgm:pt modelId="{5C7F47D8-CD15-4EF4-ACA2-B91DB2FA600E}" type="pres">
      <dgm:prSet presAssocID="{0A2D9633-7899-463D-8214-5BAB63CA8763}" presName="adorn" presStyleLbl="fgAccFollowNode1" presStyleIdx="3" presStyleCnt="4"/>
      <dgm:spPr>
        <a:blipFill>
          <a:blip xmlns:r="http://schemas.openxmlformats.org/officeDocument/2006/relationships">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Teacher with solid fill"/>
        </a:ext>
      </dgm:extLst>
    </dgm:pt>
  </dgm:ptLst>
  <dgm:cxnLst>
    <dgm:cxn modelId="{16240450-A479-4524-B8D4-37608BA885C9}" srcId="{A712EE3E-3EEC-44C0-A1D2-5D223FEF7C63}" destId="{B9C8DE2F-3959-4718-B188-42F40839507C}" srcOrd="0" destOrd="0" parTransId="{C3EBEB2E-3FB3-4511-BEFF-BB609628BCA9}" sibTransId="{A50B3258-AB73-48DC-A931-2E5A9E7C5341}"/>
    <dgm:cxn modelId="{9B5D2861-F70F-4C1E-A63A-C2D9D135D1E4}" srcId="{574AB4DC-0186-49C0-8480-AE0661B6DC03}" destId="{04C02C47-AF8A-481B-B0B4-9D447CDB924D}" srcOrd="0" destOrd="0" parTransId="{43D420EB-D640-4D6D-829E-E930590F8E7D}" sibTransId="{466DC1E5-25BA-4E7B-98A7-F9B6C7F3EB76}"/>
    <dgm:cxn modelId="{5ED0EA3C-4244-4448-B3DA-A66DDA8A5463}" srcId="{A712EE3E-3EEC-44C0-A1D2-5D223FEF7C63}" destId="{574AB4DC-0186-49C0-8480-AE0661B6DC03}" srcOrd="1" destOrd="0" parTransId="{EE4B10A0-BF3E-4EA9-95F7-127939229040}" sibTransId="{98F3CB2B-F08C-480B-A115-C0E8D999B8B4}"/>
    <dgm:cxn modelId="{5DA31FFA-0899-4D8F-8E96-70D00279556F}" srcId="{A712EE3E-3EEC-44C0-A1D2-5D223FEF7C63}" destId="{F814AFB3-3F64-47F6-9186-EE4D9D8415D4}" srcOrd="2" destOrd="0" parTransId="{E6889DBB-7429-4D0B-B57B-6D3C7ACCD353}" sibTransId="{63E70CBF-A86D-4154-8064-5477514B4356}"/>
    <dgm:cxn modelId="{B9889591-A4C2-426F-A7BA-1FF6CCE93E7E}" type="presOf" srcId="{A6ABA0CD-FFDD-4714-9E67-88CE37215201}" destId="{68B2E202-CF04-4D07-80EC-93E026F99350}" srcOrd="0" destOrd="0" presId="urn:microsoft.com/office/officeart/2005/8/layout/bList2"/>
    <dgm:cxn modelId="{6F8EFB23-A189-4B06-B6E8-9AE4DBCA41E2}" srcId="{A712EE3E-3EEC-44C0-A1D2-5D223FEF7C63}" destId="{0A2D9633-7899-463D-8214-5BAB63CA8763}" srcOrd="3" destOrd="0" parTransId="{B4E0418F-DD9E-4B0A-95E2-354C89205E4C}" sibTransId="{4FE350BE-091C-4042-AA84-3F53FF8E0CCD}"/>
    <dgm:cxn modelId="{BA665BCA-C7A5-4602-A8E9-CDDF10FB9800}" srcId="{B9C8DE2F-3959-4718-B188-42F40839507C}" destId="{9AB2F3CC-15B5-4A20-B5F9-08DA80B3B055}" srcOrd="0" destOrd="0" parTransId="{ACA1CC33-D754-42DD-BA11-42F115EC33C4}" sibTransId="{FAA263EE-1368-4887-8F67-A58FD41A5B3E}"/>
    <dgm:cxn modelId="{B5EB865E-1933-41E0-88EC-5EF0D3C76F01}" type="presOf" srcId="{B9C8DE2F-3959-4718-B188-42F40839507C}" destId="{D3F2AA8C-3C7F-41EB-B091-FE636A5086E1}" srcOrd="1" destOrd="0" presId="urn:microsoft.com/office/officeart/2005/8/layout/bList2"/>
    <dgm:cxn modelId="{FB02A0A0-232E-481B-BF25-8BE3FB9E3CF8}" type="presOf" srcId="{F814AFB3-3F64-47F6-9186-EE4D9D8415D4}" destId="{61B49032-E59C-4A86-949E-6D2C9B845FC1}" srcOrd="1" destOrd="0" presId="urn:microsoft.com/office/officeart/2005/8/layout/bList2"/>
    <dgm:cxn modelId="{1D95E9E2-0FA4-445F-AA63-DCF8CCFD8EF6}" type="presOf" srcId="{98F3CB2B-F08C-480B-A115-C0E8D999B8B4}" destId="{C46CC682-642A-47A8-B1E7-CCDF9CE6714B}" srcOrd="0" destOrd="0" presId="urn:microsoft.com/office/officeart/2005/8/layout/bList2"/>
    <dgm:cxn modelId="{D0087B28-600D-48C5-A840-1F9FFCAB69D1}" type="presOf" srcId="{0A2D9633-7899-463D-8214-5BAB63CA8763}" destId="{69BD9DD1-33BF-4B69-AFE1-21FD4EAD56AD}" srcOrd="0" destOrd="0" presId="urn:microsoft.com/office/officeart/2005/8/layout/bList2"/>
    <dgm:cxn modelId="{DFA8B875-F8E6-45FC-9D70-80BE77138E84}" srcId="{0A2D9633-7899-463D-8214-5BAB63CA8763}" destId="{0AC8B430-8EB7-45BD-B7AE-2C5131795639}" srcOrd="0" destOrd="0" parTransId="{DB96B49A-7531-4FEB-A663-0D8C8E72498A}" sibTransId="{3502F0C2-4A84-4E39-968D-77FBD03B6723}"/>
    <dgm:cxn modelId="{C6C4A2F0-A6B8-4EE3-94E3-345072F15FF2}" type="presOf" srcId="{A50B3258-AB73-48DC-A931-2E5A9E7C5341}" destId="{ADF0F6B4-406D-4993-AFB6-51B39696CADC}" srcOrd="0" destOrd="0" presId="urn:microsoft.com/office/officeart/2005/8/layout/bList2"/>
    <dgm:cxn modelId="{3D63B1EE-3B04-47A1-BFB5-EBEFC0B4B76C}" type="presOf" srcId="{F814AFB3-3F64-47F6-9186-EE4D9D8415D4}" destId="{BF9ADBBA-9C98-454C-A71C-9C2C28B21BD6}" srcOrd="0" destOrd="0" presId="urn:microsoft.com/office/officeart/2005/8/layout/bList2"/>
    <dgm:cxn modelId="{CB8D621E-EBB7-4555-8C53-23761FB2A5AC}" type="presOf" srcId="{0A2D9633-7899-463D-8214-5BAB63CA8763}" destId="{61F53E90-ACDB-4929-920D-A46D475EF03F}" srcOrd="1" destOrd="0" presId="urn:microsoft.com/office/officeart/2005/8/layout/bList2"/>
    <dgm:cxn modelId="{103D3BE9-262C-473B-BB5E-2431E17CF7FB}" type="presOf" srcId="{B9C8DE2F-3959-4718-B188-42F40839507C}" destId="{8E9DCDE8-91C0-48A2-AC8F-C96D77AF0598}" srcOrd="0" destOrd="0" presId="urn:microsoft.com/office/officeart/2005/8/layout/bList2"/>
    <dgm:cxn modelId="{FDB39BB6-98A5-4753-8C14-B4D6BC186685}" srcId="{F814AFB3-3F64-47F6-9186-EE4D9D8415D4}" destId="{A6ABA0CD-FFDD-4714-9E67-88CE37215201}" srcOrd="0" destOrd="0" parTransId="{B877445A-24F2-404C-9A6C-9F6AAAD687C8}" sibTransId="{C049DECD-8126-465E-AAD4-C96DF15728D6}"/>
    <dgm:cxn modelId="{B604F6CA-FA9A-4EC1-BC68-6B7DF083B0BE}" type="presOf" srcId="{63E70CBF-A86D-4154-8064-5477514B4356}" destId="{BE496511-256D-49B1-9916-08D9B32CBFC8}" srcOrd="0" destOrd="0" presId="urn:microsoft.com/office/officeart/2005/8/layout/bList2"/>
    <dgm:cxn modelId="{7510EB4F-B8E1-467E-8DFB-2ED3199982CF}" type="presOf" srcId="{04C02C47-AF8A-481B-B0B4-9D447CDB924D}" destId="{19A2FDF7-E358-45DE-B860-4D6E703ACEAC}" srcOrd="0" destOrd="0" presId="urn:microsoft.com/office/officeart/2005/8/layout/bList2"/>
    <dgm:cxn modelId="{18D76DD8-1F9F-49B1-BE0B-4159119965C1}" type="presOf" srcId="{9AB2F3CC-15B5-4A20-B5F9-08DA80B3B055}" destId="{983FE26D-ED66-4D12-A814-C82CD313A998}" srcOrd="0" destOrd="0" presId="urn:microsoft.com/office/officeart/2005/8/layout/bList2"/>
    <dgm:cxn modelId="{59401416-1310-4BFD-9A4B-70D8E89D035A}" type="presOf" srcId="{574AB4DC-0186-49C0-8480-AE0661B6DC03}" destId="{36C995B2-91D8-4A01-B463-7F02285007F7}" srcOrd="1" destOrd="0" presId="urn:microsoft.com/office/officeart/2005/8/layout/bList2"/>
    <dgm:cxn modelId="{BBCD3AEA-C62A-44C2-9165-4001C5E5977A}" type="presOf" srcId="{574AB4DC-0186-49C0-8480-AE0661B6DC03}" destId="{52B8DDC7-0155-4FE5-A2FF-7232736889D6}" srcOrd="0" destOrd="0" presId="urn:microsoft.com/office/officeart/2005/8/layout/bList2"/>
    <dgm:cxn modelId="{2F3533F2-CBF4-4EA2-A8E7-A28235296352}" type="presOf" srcId="{A712EE3E-3EEC-44C0-A1D2-5D223FEF7C63}" destId="{E0E9B941-5127-4ECE-BE27-E35072AFA316}" srcOrd="0" destOrd="0" presId="urn:microsoft.com/office/officeart/2005/8/layout/bList2"/>
    <dgm:cxn modelId="{20542CBC-13CC-4F89-8047-505BCA17FBA1}" type="presOf" srcId="{0AC8B430-8EB7-45BD-B7AE-2C5131795639}" destId="{2ABC6B7C-E58D-4440-B38B-68C07ED59324}" srcOrd="0" destOrd="0" presId="urn:microsoft.com/office/officeart/2005/8/layout/bList2"/>
    <dgm:cxn modelId="{7571BBD8-83B0-417F-8B5C-E69541193793}" type="presParOf" srcId="{E0E9B941-5127-4ECE-BE27-E35072AFA316}" destId="{F366D123-A5A0-4513-B687-A10F6B0D64AD}" srcOrd="0" destOrd="0" presId="urn:microsoft.com/office/officeart/2005/8/layout/bList2"/>
    <dgm:cxn modelId="{67B0F13E-4516-471C-9DF6-B7311EAA6B99}" type="presParOf" srcId="{F366D123-A5A0-4513-B687-A10F6B0D64AD}" destId="{983FE26D-ED66-4D12-A814-C82CD313A998}" srcOrd="0" destOrd="0" presId="urn:microsoft.com/office/officeart/2005/8/layout/bList2"/>
    <dgm:cxn modelId="{ACAB5F22-A6F7-4F45-A888-29ECAF3C3983}" type="presParOf" srcId="{F366D123-A5A0-4513-B687-A10F6B0D64AD}" destId="{8E9DCDE8-91C0-48A2-AC8F-C96D77AF0598}" srcOrd="1" destOrd="0" presId="urn:microsoft.com/office/officeart/2005/8/layout/bList2"/>
    <dgm:cxn modelId="{E3B91077-7E02-4271-99AA-3CE05B27686D}" type="presParOf" srcId="{F366D123-A5A0-4513-B687-A10F6B0D64AD}" destId="{D3F2AA8C-3C7F-41EB-B091-FE636A5086E1}" srcOrd="2" destOrd="0" presId="urn:microsoft.com/office/officeart/2005/8/layout/bList2"/>
    <dgm:cxn modelId="{75F704B0-BE9E-4B7E-9AF6-872898872F29}" type="presParOf" srcId="{F366D123-A5A0-4513-B687-A10F6B0D64AD}" destId="{CA311923-094F-45D0-B21A-F57AF3D54CE9}" srcOrd="3" destOrd="0" presId="urn:microsoft.com/office/officeart/2005/8/layout/bList2"/>
    <dgm:cxn modelId="{A741CE4F-DDBF-48B4-8F65-E146F1D53BFF}" type="presParOf" srcId="{E0E9B941-5127-4ECE-BE27-E35072AFA316}" destId="{ADF0F6B4-406D-4993-AFB6-51B39696CADC}" srcOrd="1" destOrd="0" presId="urn:microsoft.com/office/officeart/2005/8/layout/bList2"/>
    <dgm:cxn modelId="{31144149-F395-435C-AAC3-21482FFFC479}" type="presParOf" srcId="{E0E9B941-5127-4ECE-BE27-E35072AFA316}" destId="{4E049ACC-0B65-40DF-8703-F47A699CE000}" srcOrd="2" destOrd="0" presId="urn:microsoft.com/office/officeart/2005/8/layout/bList2"/>
    <dgm:cxn modelId="{5089F7EB-CD25-492C-B0D0-478DA5C7FE65}" type="presParOf" srcId="{4E049ACC-0B65-40DF-8703-F47A699CE000}" destId="{19A2FDF7-E358-45DE-B860-4D6E703ACEAC}" srcOrd="0" destOrd="0" presId="urn:microsoft.com/office/officeart/2005/8/layout/bList2"/>
    <dgm:cxn modelId="{B549EB55-BD36-4637-A431-1E10F78B6FEE}" type="presParOf" srcId="{4E049ACC-0B65-40DF-8703-F47A699CE000}" destId="{52B8DDC7-0155-4FE5-A2FF-7232736889D6}" srcOrd="1" destOrd="0" presId="urn:microsoft.com/office/officeart/2005/8/layout/bList2"/>
    <dgm:cxn modelId="{5AB6C58B-8EAE-4113-AA3D-C3863446A227}" type="presParOf" srcId="{4E049ACC-0B65-40DF-8703-F47A699CE000}" destId="{36C995B2-91D8-4A01-B463-7F02285007F7}" srcOrd="2" destOrd="0" presId="urn:microsoft.com/office/officeart/2005/8/layout/bList2"/>
    <dgm:cxn modelId="{46327D60-4128-4F38-827E-848E7C97D2AA}" type="presParOf" srcId="{4E049ACC-0B65-40DF-8703-F47A699CE000}" destId="{BD481583-6FAA-479D-8837-5BDF1E322B32}" srcOrd="3" destOrd="0" presId="urn:microsoft.com/office/officeart/2005/8/layout/bList2"/>
    <dgm:cxn modelId="{F4DD85AA-9C21-4428-90E4-48992A5CA170}" type="presParOf" srcId="{E0E9B941-5127-4ECE-BE27-E35072AFA316}" destId="{C46CC682-642A-47A8-B1E7-CCDF9CE6714B}" srcOrd="3" destOrd="0" presId="urn:microsoft.com/office/officeart/2005/8/layout/bList2"/>
    <dgm:cxn modelId="{61E102E8-8C46-407B-B9A6-977D234E1881}" type="presParOf" srcId="{E0E9B941-5127-4ECE-BE27-E35072AFA316}" destId="{FA96A70E-0B41-41EA-BF15-D54DC0998A77}" srcOrd="4" destOrd="0" presId="urn:microsoft.com/office/officeart/2005/8/layout/bList2"/>
    <dgm:cxn modelId="{9138CBC4-2FE5-46E8-8244-D403CD4781DD}" type="presParOf" srcId="{FA96A70E-0B41-41EA-BF15-D54DC0998A77}" destId="{68B2E202-CF04-4D07-80EC-93E026F99350}" srcOrd="0" destOrd="0" presId="urn:microsoft.com/office/officeart/2005/8/layout/bList2"/>
    <dgm:cxn modelId="{540FF9FF-AA34-488D-AB8C-DCC9C9D18BDA}" type="presParOf" srcId="{FA96A70E-0B41-41EA-BF15-D54DC0998A77}" destId="{BF9ADBBA-9C98-454C-A71C-9C2C28B21BD6}" srcOrd="1" destOrd="0" presId="urn:microsoft.com/office/officeart/2005/8/layout/bList2"/>
    <dgm:cxn modelId="{920F8D37-B616-4223-B8EB-0A33025E6142}" type="presParOf" srcId="{FA96A70E-0B41-41EA-BF15-D54DC0998A77}" destId="{61B49032-E59C-4A86-949E-6D2C9B845FC1}" srcOrd="2" destOrd="0" presId="urn:microsoft.com/office/officeart/2005/8/layout/bList2"/>
    <dgm:cxn modelId="{A0487271-8FAE-4F94-92C8-1DB03353D8FF}" type="presParOf" srcId="{FA96A70E-0B41-41EA-BF15-D54DC0998A77}" destId="{DAC7A463-6FB4-4693-9DCE-1D994D345342}" srcOrd="3" destOrd="0" presId="urn:microsoft.com/office/officeart/2005/8/layout/bList2"/>
    <dgm:cxn modelId="{CCCFF84E-9DA4-4099-8C4A-F3C32BFA6FA4}" type="presParOf" srcId="{E0E9B941-5127-4ECE-BE27-E35072AFA316}" destId="{BE496511-256D-49B1-9916-08D9B32CBFC8}" srcOrd="5" destOrd="0" presId="urn:microsoft.com/office/officeart/2005/8/layout/bList2"/>
    <dgm:cxn modelId="{BDD6CE22-EBF4-4A4D-9633-27AFCACE38AD}" type="presParOf" srcId="{E0E9B941-5127-4ECE-BE27-E35072AFA316}" destId="{54550465-E003-487B-9EB2-58AF309D0FEC}" srcOrd="6" destOrd="0" presId="urn:microsoft.com/office/officeart/2005/8/layout/bList2"/>
    <dgm:cxn modelId="{09CE5952-4350-4B6E-91FF-73E5F0499937}" type="presParOf" srcId="{54550465-E003-487B-9EB2-58AF309D0FEC}" destId="{2ABC6B7C-E58D-4440-B38B-68C07ED59324}" srcOrd="0" destOrd="0" presId="urn:microsoft.com/office/officeart/2005/8/layout/bList2"/>
    <dgm:cxn modelId="{31B341D7-6DAF-496B-A929-7E6C425D2989}" type="presParOf" srcId="{54550465-E003-487B-9EB2-58AF309D0FEC}" destId="{69BD9DD1-33BF-4B69-AFE1-21FD4EAD56AD}" srcOrd="1" destOrd="0" presId="urn:microsoft.com/office/officeart/2005/8/layout/bList2"/>
    <dgm:cxn modelId="{16602EBD-A7A6-4768-B432-3A389CDAC3F7}" type="presParOf" srcId="{54550465-E003-487B-9EB2-58AF309D0FEC}" destId="{61F53E90-ACDB-4929-920D-A46D475EF03F}" srcOrd="2" destOrd="0" presId="urn:microsoft.com/office/officeart/2005/8/layout/bList2"/>
    <dgm:cxn modelId="{47EEF143-0D24-4C35-BC61-F64B22E03C53}" type="presParOf" srcId="{54550465-E003-487B-9EB2-58AF309D0FEC}" destId="{5C7F47D8-CD15-4EF4-ACA2-B91DB2FA600E}"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A93D8B1-7CF1-48C8-A66A-E697B517597E}" type="doc">
      <dgm:prSet loTypeId="urn:microsoft.com/office/officeart/2011/layout/HexagonRadial" loCatId="cycle" qsTypeId="urn:microsoft.com/office/officeart/2005/8/quickstyle/simple4" qsCatId="simple" csTypeId="urn:microsoft.com/office/officeart/2005/8/colors/accent1_3" csCatId="accent1" phldr="1"/>
      <dgm:spPr/>
      <dgm:t>
        <a:bodyPr/>
        <a:lstStyle/>
        <a:p>
          <a:endParaRPr lang="en-US"/>
        </a:p>
      </dgm:t>
    </dgm:pt>
    <dgm:pt modelId="{63597C2A-148C-4145-B058-52879603CFF4}">
      <dgm:prSet phldrT="[Text]"/>
      <dgm:spPr/>
      <dgm:t>
        <a:bodyPr/>
        <a:lstStyle/>
        <a:p>
          <a:r>
            <a:rPr lang="en-US" dirty="0"/>
            <a:t>Integrated Compliance Process</a:t>
          </a:r>
        </a:p>
      </dgm:t>
    </dgm:pt>
    <dgm:pt modelId="{95CD1E6E-B889-4611-9CFE-5C34C676ED7B}" type="parTrans" cxnId="{FA2EBF87-E6AB-4754-A59E-39D9E691A6DE}">
      <dgm:prSet/>
      <dgm:spPr/>
      <dgm:t>
        <a:bodyPr/>
        <a:lstStyle/>
        <a:p>
          <a:endParaRPr lang="en-US"/>
        </a:p>
      </dgm:t>
    </dgm:pt>
    <dgm:pt modelId="{9A16FF56-95D8-4D01-AB18-9469E1390965}" type="sibTrans" cxnId="{FA2EBF87-E6AB-4754-A59E-39D9E691A6DE}">
      <dgm:prSet/>
      <dgm:spPr/>
      <dgm:t>
        <a:bodyPr/>
        <a:lstStyle/>
        <a:p>
          <a:endParaRPr lang="en-US"/>
        </a:p>
      </dgm:t>
    </dgm:pt>
    <dgm:pt modelId="{3A595810-F20B-4A76-8A2E-080D1C4A854B}">
      <dgm:prSet phldrT="[Text]" custT="1"/>
      <dgm:spPr/>
      <dgm:t>
        <a:bodyPr/>
        <a:lstStyle/>
        <a:p>
          <a:pPr>
            <a:buFont typeface="Arial" panose="020B0604020202020204" pitchFamily="34" charset="0"/>
            <a:buChar char="•"/>
          </a:pPr>
          <a:r>
            <a:rPr lang="en-US" sz="1200" dirty="0"/>
            <a:t>Acquire accurate compliance personnel information.</a:t>
          </a:r>
        </a:p>
      </dgm:t>
    </dgm:pt>
    <dgm:pt modelId="{F6B75B1A-67B1-4B5C-AAFE-30C5C78870E3}" type="parTrans" cxnId="{D0828D6B-F6C6-4F44-8DF4-A45291E34707}">
      <dgm:prSet/>
      <dgm:spPr/>
      <dgm:t>
        <a:bodyPr/>
        <a:lstStyle/>
        <a:p>
          <a:endParaRPr lang="en-US"/>
        </a:p>
      </dgm:t>
    </dgm:pt>
    <dgm:pt modelId="{E19861B7-EC5F-41DF-A036-125DE7493B2E}" type="sibTrans" cxnId="{D0828D6B-F6C6-4F44-8DF4-A45291E34707}">
      <dgm:prSet/>
      <dgm:spPr/>
      <dgm:t>
        <a:bodyPr/>
        <a:lstStyle/>
        <a:p>
          <a:endParaRPr lang="en-US"/>
        </a:p>
      </dgm:t>
    </dgm:pt>
    <dgm:pt modelId="{16673AF6-49D2-4A2A-AE90-6D6D40D00421}">
      <dgm:prSet phldrT="[Text]"/>
      <dgm:spPr/>
      <dgm:t>
        <a:bodyPr/>
        <a:lstStyle/>
        <a:p>
          <a:r>
            <a:rPr lang="en-US" dirty="0"/>
            <a:t>Develop a common compliance group organizational structure.</a:t>
          </a:r>
        </a:p>
      </dgm:t>
    </dgm:pt>
    <dgm:pt modelId="{05CA6B14-DF9D-4CA9-A3F6-4D96185A724E}" type="parTrans" cxnId="{932B9A31-0944-47AB-BB7B-1107A86EEF2E}">
      <dgm:prSet/>
      <dgm:spPr/>
      <dgm:t>
        <a:bodyPr/>
        <a:lstStyle/>
        <a:p>
          <a:endParaRPr lang="en-US"/>
        </a:p>
      </dgm:t>
    </dgm:pt>
    <dgm:pt modelId="{36F2DE75-C9C8-42A9-9C2E-89090661C9DF}" type="sibTrans" cxnId="{932B9A31-0944-47AB-BB7B-1107A86EEF2E}">
      <dgm:prSet/>
      <dgm:spPr/>
      <dgm:t>
        <a:bodyPr/>
        <a:lstStyle/>
        <a:p>
          <a:endParaRPr lang="en-US"/>
        </a:p>
      </dgm:t>
    </dgm:pt>
    <dgm:pt modelId="{E5CF5255-B90F-4304-8680-E30DFCC39FA4}">
      <dgm:prSet phldrT="[Text]"/>
      <dgm:spPr/>
      <dgm:t>
        <a:bodyPr/>
        <a:lstStyle/>
        <a:p>
          <a:r>
            <a:rPr lang="en-US" dirty="0"/>
            <a:t>Assess activities performed by the different groups to identify redundancies.</a:t>
          </a:r>
        </a:p>
      </dgm:t>
    </dgm:pt>
    <dgm:pt modelId="{6FEAD913-A829-4199-AEBF-AFFFD5378F97}" type="parTrans" cxnId="{EEEDF02A-187F-4D62-8CBB-17A59826E41C}">
      <dgm:prSet/>
      <dgm:spPr/>
      <dgm:t>
        <a:bodyPr/>
        <a:lstStyle/>
        <a:p>
          <a:endParaRPr lang="en-US"/>
        </a:p>
      </dgm:t>
    </dgm:pt>
    <dgm:pt modelId="{338AB5F5-5A52-4F9D-AEF0-487AB49D349A}" type="sibTrans" cxnId="{EEEDF02A-187F-4D62-8CBB-17A59826E41C}">
      <dgm:prSet/>
      <dgm:spPr/>
      <dgm:t>
        <a:bodyPr/>
        <a:lstStyle/>
        <a:p>
          <a:endParaRPr lang="en-US"/>
        </a:p>
      </dgm:t>
    </dgm:pt>
    <dgm:pt modelId="{C93EC01E-B7EA-4A66-AED6-C1A32FD3F037}">
      <dgm:prSet custT="1"/>
      <dgm:spPr/>
      <dgm:t>
        <a:bodyPr/>
        <a:lstStyle/>
        <a:p>
          <a:pPr>
            <a:buFont typeface="Arial" panose="020B0604020202020204" pitchFamily="34" charset="0"/>
            <a:buChar char="•"/>
          </a:pPr>
          <a:r>
            <a:rPr lang="en-US" sz="1000" dirty="0"/>
            <a:t>Review current resource allocation and identify potential efficiency improvements.</a:t>
          </a:r>
        </a:p>
      </dgm:t>
    </dgm:pt>
    <dgm:pt modelId="{193DBA34-3C86-4DB7-A0E0-C57B2512CA1F}" type="parTrans" cxnId="{92916745-D87F-41FF-8C74-95C91B6486AF}">
      <dgm:prSet/>
      <dgm:spPr/>
      <dgm:t>
        <a:bodyPr/>
        <a:lstStyle/>
        <a:p>
          <a:endParaRPr lang="en-US"/>
        </a:p>
      </dgm:t>
    </dgm:pt>
    <dgm:pt modelId="{43F04F53-8796-4BAC-BD57-8B35412F0F9A}" type="sibTrans" cxnId="{92916745-D87F-41FF-8C74-95C91B6486AF}">
      <dgm:prSet/>
      <dgm:spPr/>
      <dgm:t>
        <a:bodyPr/>
        <a:lstStyle/>
        <a:p>
          <a:endParaRPr lang="en-US"/>
        </a:p>
      </dgm:t>
    </dgm:pt>
    <dgm:pt modelId="{789E06D3-C23A-4543-A520-9ABF767A14A5}">
      <dgm:prSet/>
      <dgm:spPr/>
      <dgm:t>
        <a:bodyPr/>
        <a:lstStyle/>
        <a:p>
          <a:r>
            <a:rPr lang="en-US" dirty="0"/>
            <a:t>Identify activities that can be executed by a group on behalf of another.</a:t>
          </a:r>
        </a:p>
      </dgm:t>
    </dgm:pt>
    <dgm:pt modelId="{54B62DED-6FF7-4D0D-B2C3-FC352D7D9BEB}" type="parTrans" cxnId="{E43C2D53-4DF9-4147-AFE2-695D9A95F03F}">
      <dgm:prSet/>
      <dgm:spPr/>
      <dgm:t>
        <a:bodyPr/>
        <a:lstStyle/>
        <a:p>
          <a:endParaRPr lang="en-US"/>
        </a:p>
      </dgm:t>
    </dgm:pt>
    <dgm:pt modelId="{AAF9227A-21EA-43CC-97F8-F4B554BB7C99}" type="sibTrans" cxnId="{E43C2D53-4DF9-4147-AFE2-695D9A95F03F}">
      <dgm:prSet/>
      <dgm:spPr/>
      <dgm:t>
        <a:bodyPr/>
        <a:lstStyle/>
        <a:p>
          <a:endParaRPr lang="en-US"/>
        </a:p>
      </dgm:t>
    </dgm:pt>
    <dgm:pt modelId="{6A55FCD2-CCD2-4F2C-A741-269D3F787BC9}">
      <dgm:prSet/>
      <dgm:spPr/>
      <dgm:t>
        <a:bodyPr/>
        <a:lstStyle/>
        <a:p>
          <a:pPr>
            <a:buFont typeface="Arial" panose="020B0604020202020204" pitchFamily="34" charset="0"/>
            <a:buChar char="•"/>
          </a:pPr>
          <a:r>
            <a:rPr lang="en-US" dirty="0"/>
            <a:t>Develop a plan that allows for a phased approach and implement this initiative</a:t>
          </a:r>
        </a:p>
      </dgm:t>
    </dgm:pt>
    <dgm:pt modelId="{6B83CB4D-CF8B-4F4C-A525-86DF570AAEBE}" type="parTrans" cxnId="{01C4E633-C887-4BD7-A735-BFDA1453B5AD}">
      <dgm:prSet/>
      <dgm:spPr/>
      <dgm:t>
        <a:bodyPr/>
        <a:lstStyle/>
        <a:p>
          <a:endParaRPr lang="en-US"/>
        </a:p>
      </dgm:t>
    </dgm:pt>
    <dgm:pt modelId="{CB4AAFDD-33C2-47A0-AE4C-496FD2A34B07}" type="sibTrans" cxnId="{01C4E633-C887-4BD7-A735-BFDA1453B5AD}">
      <dgm:prSet/>
      <dgm:spPr/>
      <dgm:t>
        <a:bodyPr/>
        <a:lstStyle/>
        <a:p>
          <a:endParaRPr lang="en-US"/>
        </a:p>
      </dgm:t>
    </dgm:pt>
    <dgm:pt modelId="{D36300AB-D80F-4F6D-8205-7196B2726917}" type="pres">
      <dgm:prSet presAssocID="{4A93D8B1-7CF1-48C8-A66A-E697B517597E}" presName="Name0" presStyleCnt="0">
        <dgm:presLayoutVars>
          <dgm:chMax val="1"/>
          <dgm:chPref val="1"/>
          <dgm:dir/>
          <dgm:animOne val="branch"/>
          <dgm:animLvl val="lvl"/>
        </dgm:presLayoutVars>
      </dgm:prSet>
      <dgm:spPr/>
      <dgm:t>
        <a:bodyPr/>
        <a:lstStyle/>
        <a:p>
          <a:endParaRPr lang="en-US"/>
        </a:p>
      </dgm:t>
    </dgm:pt>
    <dgm:pt modelId="{2D21F7DD-7EA7-486E-BCCF-12670AA0F148}" type="pres">
      <dgm:prSet presAssocID="{63597C2A-148C-4145-B058-52879603CFF4}" presName="Parent" presStyleLbl="node0" presStyleIdx="0" presStyleCnt="1">
        <dgm:presLayoutVars>
          <dgm:chMax val="6"/>
          <dgm:chPref val="6"/>
        </dgm:presLayoutVars>
      </dgm:prSet>
      <dgm:spPr/>
      <dgm:t>
        <a:bodyPr/>
        <a:lstStyle/>
        <a:p>
          <a:endParaRPr lang="en-US"/>
        </a:p>
      </dgm:t>
    </dgm:pt>
    <dgm:pt modelId="{0F998C9E-A8E5-45E5-AFA3-F15239257A89}" type="pres">
      <dgm:prSet presAssocID="{3A595810-F20B-4A76-8A2E-080D1C4A854B}" presName="Accent1" presStyleCnt="0"/>
      <dgm:spPr/>
    </dgm:pt>
    <dgm:pt modelId="{BCF7B0B0-E53A-4F78-A3FC-EB4EFD9E6848}" type="pres">
      <dgm:prSet presAssocID="{3A595810-F20B-4A76-8A2E-080D1C4A854B}" presName="Accent" presStyleLbl="bgShp" presStyleIdx="0" presStyleCnt="6"/>
      <dgm:spPr/>
    </dgm:pt>
    <dgm:pt modelId="{464247CB-2A7E-47DA-8E00-6A93DE42684A}" type="pres">
      <dgm:prSet presAssocID="{3A595810-F20B-4A76-8A2E-080D1C4A854B}" presName="Child1" presStyleLbl="node1" presStyleIdx="0" presStyleCnt="6">
        <dgm:presLayoutVars>
          <dgm:chMax val="0"/>
          <dgm:chPref val="0"/>
          <dgm:bulletEnabled val="1"/>
        </dgm:presLayoutVars>
      </dgm:prSet>
      <dgm:spPr/>
      <dgm:t>
        <a:bodyPr/>
        <a:lstStyle/>
        <a:p>
          <a:endParaRPr lang="en-US"/>
        </a:p>
      </dgm:t>
    </dgm:pt>
    <dgm:pt modelId="{8AE22857-4E2A-45D2-9EC2-824624493D4C}" type="pres">
      <dgm:prSet presAssocID="{C93EC01E-B7EA-4A66-AED6-C1A32FD3F037}" presName="Accent2" presStyleCnt="0"/>
      <dgm:spPr/>
    </dgm:pt>
    <dgm:pt modelId="{0430D1C4-AF5D-48F2-9474-163CAB2BA5A1}" type="pres">
      <dgm:prSet presAssocID="{C93EC01E-B7EA-4A66-AED6-C1A32FD3F037}" presName="Accent" presStyleLbl="bgShp" presStyleIdx="1" presStyleCnt="6"/>
      <dgm:spPr/>
    </dgm:pt>
    <dgm:pt modelId="{FE0E4F1E-F8EC-4564-8A55-8E2902D5C822}" type="pres">
      <dgm:prSet presAssocID="{C93EC01E-B7EA-4A66-AED6-C1A32FD3F037}" presName="Child2" presStyleLbl="node1" presStyleIdx="1" presStyleCnt="6">
        <dgm:presLayoutVars>
          <dgm:chMax val="0"/>
          <dgm:chPref val="0"/>
          <dgm:bulletEnabled val="1"/>
        </dgm:presLayoutVars>
      </dgm:prSet>
      <dgm:spPr/>
      <dgm:t>
        <a:bodyPr/>
        <a:lstStyle/>
        <a:p>
          <a:endParaRPr lang="en-US"/>
        </a:p>
      </dgm:t>
    </dgm:pt>
    <dgm:pt modelId="{359E974A-A879-4107-9F94-6710A214060D}" type="pres">
      <dgm:prSet presAssocID="{16673AF6-49D2-4A2A-AE90-6D6D40D00421}" presName="Accent3" presStyleCnt="0"/>
      <dgm:spPr/>
    </dgm:pt>
    <dgm:pt modelId="{E6F7C15A-06DE-4AB3-A49D-368BC990DD2A}" type="pres">
      <dgm:prSet presAssocID="{16673AF6-49D2-4A2A-AE90-6D6D40D00421}" presName="Accent" presStyleLbl="bgShp" presStyleIdx="2" presStyleCnt="6"/>
      <dgm:spPr/>
    </dgm:pt>
    <dgm:pt modelId="{003A5C5C-F13E-4127-B569-9C0B5319B8E4}" type="pres">
      <dgm:prSet presAssocID="{16673AF6-49D2-4A2A-AE90-6D6D40D00421}" presName="Child3" presStyleLbl="node1" presStyleIdx="2" presStyleCnt="6">
        <dgm:presLayoutVars>
          <dgm:chMax val="0"/>
          <dgm:chPref val="0"/>
          <dgm:bulletEnabled val="1"/>
        </dgm:presLayoutVars>
      </dgm:prSet>
      <dgm:spPr/>
      <dgm:t>
        <a:bodyPr/>
        <a:lstStyle/>
        <a:p>
          <a:endParaRPr lang="en-US"/>
        </a:p>
      </dgm:t>
    </dgm:pt>
    <dgm:pt modelId="{9E1B74DF-3F48-4E43-9ABD-20BD4086916C}" type="pres">
      <dgm:prSet presAssocID="{E5CF5255-B90F-4304-8680-E30DFCC39FA4}" presName="Accent4" presStyleCnt="0"/>
      <dgm:spPr/>
    </dgm:pt>
    <dgm:pt modelId="{CE7E1F2A-8A76-45F0-837C-89C9E4B415CA}" type="pres">
      <dgm:prSet presAssocID="{E5CF5255-B90F-4304-8680-E30DFCC39FA4}" presName="Accent" presStyleLbl="bgShp" presStyleIdx="3" presStyleCnt="6"/>
      <dgm:spPr/>
    </dgm:pt>
    <dgm:pt modelId="{53265734-B4B3-436A-BD5A-D4326F45C43E}" type="pres">
      <dgm:prSet presAssocID="{E5CF5255-B90F-4304-8680-E30DFCC39FA4}" presName="Child4" presStyleLbl="node1" presStyleIdx="3" presStyleCnt="6">
        <dgm:presLayoutVars>
          <dgm:chMax val="0"/>
          <dgm:chPref val="0"/>
          <dgm:bulletEnabled val="1"/>
        </dgm:presLayoutVars>
      </dgm:prSet>
      <dgm:spPr/>
      <dgm:t>
        <a:bodyPr/>
        <a:lstStyle/>
        <a:p>
          <a:endParaRPr lang="en-US"/>
        </a:p>
      </dgm:t>
    </dgm:pt>
    <dgm:pt modelId="{D8B3CA56-09B5-4AF5-9312-5D8FB5917F14}" type="pres">
      <dgm:prSet presAssocID="{789E06D3-C23A-4543-A520-9ABF767A14A5}" presName="Accent5" presStyleCnt="0"/>
      <dgm:spPr/>
    </dgm:pt>
    <dgm:pt modelId="{E389E386-8C45-4965-94EA-CDB6CC3B560D}" type="pres">
      <dgm:prSet presAssocID="{789E06D3-C23A-4543-A520-9ABF767A14A5}" presName="Accent" presStyleLbl="bgShp" presStyleIdx="4" presStyleCnt="6"/>
      <dgm:spPr/>
    </dgm:pt>
    <dgm:pt modelId="{4D057DE1-EBEC-451B-8A3C-90444CB45155}" type="pres">
      <dgm:prSet presAssocID="{789E06D3-C23A-4543-A520-9ABF767A14A5}" presName="Child5" presStyleLbl="node1" presStyleIdx="4" presStyleCnt="6">
        <dgm:presLayoutVars>
          <dgm:chMax val="0"/>
          <dgm:chPref val="0"/>
          <dgm:bulletEnabled val="1"/>
        </dgm:presLayoutVars>
      </dgm:prSet>
      <dgm:spPr/>
      <dgm:t>
        <a:bodyPr/>
        <a:lstStyle/>
        <a:p>
          <a:endParaRPr lang="en-US"/>
        </a:p>
      </dgm:t>
    </dgm:pt>
    <dgm:pt modelId="{47280CF4-A914-4AB4-BB31-A31AC98C3265}" type="pres">
      <dgm:prSet presAssocID="{6A55FCD2-CCD2-4F2C-A741-269D3F787BC9}" presName="Accent6" presStyleCnt="0"/>
      <dgm:spPr/>
    </dgm:pt>
    <dgm:pt modelId="{F7564D81-12F2-49E5-8F56-1B8C9926336E}" type="pres">
      <dgm:prSet presAssocID="{6A55FCD2-CCD2-4F2C-A741-269D3F787BC9}" presName="Accent" presStyleLbl="bgShp" presStyleIdx="5" presStyleCnt="6"/>
      <dgm:spPr/>
    </dgm:pt>
    <dgm:pt modelId="{6636ACCB-BB9E-4BE6-A537-B6855236BFCD}" type="pres">
      <dgm:prSet presAssocID="{6A55FCD2-CCD2-4F2C-A741-269D3F787BC9}" presName="Child6" presStyleLbl="node1" presStyleIdx="5" presStyleCnt="6">
        <dgm:presLayoutVars>
          <dgm:chMax val="0"/>
          <dgm:chPref val="0"/>
          <dgm:bulletEnabled val="1"/>
        </dgm:presLayoutVars>
      </dgm:prSet>
      <dgm:spPr/>
      <dgm:t>
        <a:bodyPr/>
        <a:lstStyle/>
        <a:p>
          <a:endParaRPr lang="en-US"/>
        </a:p>
      </dgm:t>
    </dgm:pt>
  </dgm:ptLst>
  <dgm:cxnLst>
    <dgm:cxn modelId="{E43C2D53-4DF9-4147-AFE2-695D9A95F03F}" srcId="{63597C2A-148C-4145-B058-52879603CFF4}" destId="{789E06D3-C23A-4543-A520-9ABF767A14A5}" srcOrd="4" destOrd="0" parTransId="{54B62DED-6FF7-4D0D-B2C3-FC352D7D9BEB}" sibTransId="{AAF9227A-21EA-43CC-97F8-F4B554BB7C99}"/>
    <dgm:cxn modelId="{FA2EBF87-E6AB-4754-A59E-39D9E691A6DE}" srcId="{4A93D8B1-7CF1-48C8-A66A-E697B517597E}" destId="{63597C2A-148C-4145-B058-52879603CFF4}" srcOrd="0" destOrd="0" parTransId="{95CD1E6E-B889-4611-9CFE-5C34C676ED7B}" sibTransId="{9A16FF56-95D8-4D01-AB18-9469E1390965}"/>
    <dgm:cxn modelId="{CE817F38-3131-4B96-8A54-5532BD4471C6}" type="presOf" srcId="{C93EC01E-B7EA-4A66-AED6-C1A32FD3F037}" destId="{FE0E4F1E-F8EC-4564-8A55-8E2902D5C822}" srcOrd="0" destOrd="0" presId="urn:microsoft.com/office/officeart/2011/layout/HexagonRadial"/>
    <dgm:cxn modelId="{92916745-D87F-41FF-8C74-95C91B6486AF}" srcId="{63597C2A-148C-4145-B058-52879603CFF4}" destId="{C93EC01E-B7EA-4A66-AED6-C1A32FD3F037}" srcOrd="1" destOrd="0" parTransId="{193DBA34-3C86-4DB7-A0E0-C57B2512CA1F}" sibTransId="{43F04F53-8796-4BAC-BD57-8B35412F0F9A}"/>
    <dgm:cxn modelId="{D0828D6B-F6C6-4F44-8DF4-A45291E34707}" srcId="{63597C2A-148C-4145-B058-52879603CFF4}" destId="{3A595810-F20B-4A76-8A2E-080D1C4A854B}" srcOrd="0" destOrd="0" parTransId="{F6B75B1A-67B1-4B5C-AAFE-30C5C78870E3}" sibTransId="{E19861B7-EC5F-41DF-A036-125DE7493B2E}"/>
    <dgm:cxn modelId="{69B5445E-1AD0-450E-B6AF-9105C8CCC1A4}" type="presOf" srcId="{6A55FCD2-CCD2-4F2C-A741-269D3F787BC9}" destId="{6636ACCB-BB9E-4BE6-A537-B6855236BFCD}" srcOrd="0" destOrd="0" presId="urn:microsoft.com/office/officeart/2011/layout/HexagonRadial"/>
    <dgm:cxn modelId="{DB664930-0DD9-472F-8C75-54EA20439ECF}" type="presOf" srcId="{63597C2A-148C-4145-B058-52879603CFF4}" destId="{2D21F7DD-7EA7-486E-BCCF-12670AA0F148}" srcOrd="0" destOrd="0" presId="urn:microsoft.com/office/officeart/2011/layout/HexagonRadial"/>
    <dgm:cxn modelId="{23C5819D-7F37-4744-88D8-4EC36E3EB047}" type="presOf" srcId="{4A93D8B1-7CF1-48C8-A66A-E697B517597E}" destId="{D36300AB-D80F-4F6D-8205-7196B2726917}" srcOrd="0" destOrd="0" presId="urn:microsoft.com/office/officeart/2011/layout/HexagonRadial"/>
    <dgm:cxn modelId="{01C4E633-C887-4BD7-A735-BFDA1453B5AD}" srcId="{63597C2A-148C-4145-B058-52879603CFF4}" destId="{6A55FCD2-CCD2-4F2C-A741-269D3F787BC9}" srcOrd="5" destOrd="0" parTransId="{6B83CB4D-CF8B-4F4C-A525-86DF570AAEBE}" sibTransId="{CB4AAFDD-33C2-47A0-AE4C-496FD2A34B07}"/>
    <dgm:cxn modelId="{EEEDF02A-187F-4D62-8CBB-17A59826E41C}" srcId="{63597C2A-148C-4145-B058-52879603CFF4}" destId="{E5CF5255-B90F-4304-8680-E30DFCC39FA4}" srcOrd="3" destOrd="0" parTransId="{6FEAD913-A829-4199-AEBF-AFFFD5378F97}" sibTransId="{338AB5F5-5A52-4F9D-AEF0-487AB49D349A}"/>
    <dgm:cxn modelId="{BC3AE8D6-9186-4C24-A878-22220D90E3A0}" type="presOf" srcId="{3A595810-F20B-4A76-8A2E-080D1C4A854B}" destId="{464247CB-2A7E-47DA-8E00-6A93DE42684A}" srcOrd="0" destOrd="0" presId="urn:microsoft.com/office/officeart/2011/layout/HexagonRadial"/>
    <dgm:cxn modelId="{932B9A31-0944-47AB-BB7B-1107A86EEF2E}" srcId="{63597C2A-148C-4145-B058-52879603CFF4}" destId="{16673AF6-49D2-4A2A-AE90-6D6D40D00421}" srcOrd="2" destOrd="0" parTransId="{05CA6B14-DF9D-4CA9-A3F6-4D96185A724E}" sibTransId="{36F2DE75-C9C8-42A9-9C2E-89090661C9DF}"/>
    <dgm:cxn modelId="{427335FC-4F5F-41AC-9CE2-3B4255FBA5B7}" type="presOf" srcId="{E5CF5255-B90F-4304-8680-E30DFCC39FA4}" destId="{53265734-B4B3-436A-BD5A-D4326F45C43E}" srcOrd="0" destOrd="0" presId="urn:microsoft.com/office/officeart/2011/layout/HexagonRadial"/>
    <dgm:cxn modelId="{7091899A-94B1-4693-BAD6-03439B9A031E}" type="presOf" srcId="{789E06D3-C23A-4543-A520-9ABF767A14A5}" destId="{4D057DE1-EBEC-451B-8A3C-90444CB45155}" srcOrd="0" destOrd="0" presId="urn:microsoft.com/office/officeart/2011/layout/HexagonRadial"/>
    <dgm:cxn modelId="{2AC00381-B8C3-4954-9F3F-F0A00C30EEDC}" type="presOf" srcId="{16673AF6-49D2-4A2A-AE90-6D6D40D00421}" destId="{003A5C5C-F13E-4127-B569-9C0B5319B8E4}" srcOrd="0" destOrd="0" presId="urn:microsoft.com/office/officeart/2011/layout/HexagonRadial"/>
    <dgm:cxn modelId="{C101CE69-7B57-471C-8D63-E72A403F97A1}" type="presParOf" srcId="{D36300AB-D80F-4F6D-8205-7196B2726917}" destId="{2D21F7DD-7EA7-486E-BCCF-12670AA0F148}" srcOrd="0" destOrd="0" presId="urn:microsoft.com/office/officeart/2011/layout/HexagonRadial"/>
    <dgm:cxn modelId="{F4A91ED3-86F5-418F-A59A-2D0081D46A92}" type="presParOf" srcId="{D36300AB-D80F-4F6D-8205-7196B2726917}" destId="{0F998C9E-A8E5-45E5-AFA3-F15239257A89}" srcOrd="1" destOrd="0" presId="urn:microsoft.com/office/officeart/2011/layout/HexagonRadial"/>
    <dgm:cxn modelId="{12490C2D-C381-4879-AABF-C6F328356665}" type="presParOf" srcId="{0F998C9E-A8E5-45E5-AFA3-F15239257A89}" destId="{BCF7B0B0-E53A-4F78-A3FC-EB4EFD9E6848}" srcOrd="0" destOrd="0" presId="urn:microsoft.com/office/officeart/2011/layout/HexagonRadial"/>
    <dgm:cxn modelId="{169BEE91-65F1-43E2-9D44-4D62F8C3A019}" type="presParOf" srcId="{D36300AB-D80F-4F6D-8205-7196B2726917}" destId="{464247CB-2A7E-47DA-8E00-6A93DE42684A}" srcOrd="2" destOrd="0" presId="urn:microsoft.com/office/officeart/2011/layout/HexagonRadial"/>
    <dgm:cxn modelId="{5A10871A-C7C8-4C08-8A28-5AE2690E952D}" type="presParOf" srcId="{D36300AB-D80F-4F6D-8205-7196B2726917}" destId="{8AE22857-4E2A-45D2-9EC2-824624493D4C}" srcOrd="3" destOrd="0" presId="urn:microsoft.com/office/officeart/2011/layout/HexagonRadial"/>
    <dgm:cxn modelId="{D854D0A4-2B4E-42C9-BA41-000BD8394C26}" type="presParOf" srcId="{8AE22857-4E2A-45D2-9EC2-824624493D4C}" destId="{0430D1C4-AF5D-48F2-9474-163CAB2BA5A1}" srcOrd="0" destOrd="0" presId="urn:microsoft.com/office/officeart/2011/layout/HexagonRadial"/>
    <dgm:cxn modelId="{124C1E65-1812-4328-AA2B-D4C7F5881A02}" type="presParOf" srcId="{D36300AB-D80F-4F6D-8205-7196B2726917}" destId="{FE0E4F1E-F8EC-4564-8A55-8E2902D5C822}" srcOrd="4" destOrd="0" presId="urn:microsoft.com/office/officeart/2011/layout/HexagonRadial"/>
    <dgm:cxn modelId="{F284F1D9-AC10-4EA0-809C-D8C435F64658}" type="presParOf" srcId="{D36300AB-D80F-4F6D-8205-7196B2726917}" destId="{359E974A-A879-4107-9F94-6710A214060D}" srcOrd="5" destOrd="0" presId="urn:microsoft.com/office/officeart/2011/layout/HexagonRadial"/>
    <dgm:cxn modelId="{CCD1FF7F-8DE0-4A13-A145-FB1CBD1DF60A}" type="presParOf" srcId="{359E974A-A879-4107-9F94-6710A214060D}" destId="{E6F7C15A-06DE-4AB3-A49D-368BC990DD2A}" srcOrd="0" destOrd="0" presId="urn:microsoft.com/office/officeart/2011/layout/HexagonRadial"/>
    <dgm:cxn modelId="{EF289514-3B82-418F-8E9D-BD5872D13033}" type="presParOf" srcId="{D36300AB-D80F-4F6D-8205-7196B2726917}" destId="{003A5C5C-F13E-4127-B569-9C0B5319B8E4}" srcOrd="6" destOrd="0" presId="urn:microsoft.com/office/officeart/2011/layout/HexagonRadial"/>
    <dgm:cxn modelId="{3E71DC63-B1F6-4478-A91A-0E4DA335CA18}" type="presParOf" srcId="{D36300AB-D80F-4F6D-8205-7196B2726917}" destId="{9E1B74DF-3F48-4E43-9ABD-20BD4086916C}" srcOrd="7" destOrd="0" presId="urn:microsoft.com/office/officeart/2011/layout/HexagonRadial"/>
    <dgm:cxn modelId="{00B5256F-3BB3-4CF2-A1AA-6F39F16B663A}" type="presParOf" srcId="{9E1B74DF-3F48-4E43-9ABD-20BD4086916C}" destId="{CE7E1F2A-8A76-45F0-837C-89C9E4B415CA}" srcOrd="0" destOrd="0" presId="urn:microsoft.com/office/officeart/2011/layout/HexagonRadial"/>
    <dgm:cxn modelId="{88C56FB5-F279-4FDE-A1C2-F3C0A0F5F503}" type="presParOf" srcId="{D36300AB-D80F-4F6D-8205-7196B2726917}" destId="{53265734-B4B3-436A-BD5A-D4326F45C43E}" srcOrd="8" destOrd="0" presId="urn:microsoft.com/office/officeart/2011/layout/HexagonRadial"/>
    <dgm:cxn modelId="{9A22DCC2-7AB4-47C3-895A-67585CB0FFF1}" type="presParOf" srcId="{D36300AB-D80F-4F6D-8205-7196B2726917}" destId="{D8B3CA56-09B5-4AF5-9312-5D8FB5917F14}" srcOrd="9" destOrd="0" presId="urn:microsoft.com/office/officeart/2011/layout/HexagonRadial"/>
    <dgm:cxn modelId="{827669D2-336D-4430-8BAC-12E7266F308D}" type="presParOf" srcId="{D8B3CA56-09B5-4AF5-9312-5D8FB5917F14}" destId="{E389E386-8C45-4965-94EA-CDB6CC3B560D}" srcOrd="0" destOrd="0" presId="urn:microsoft.com/office/officeart/2011/layout/HexagonRadial"/>
    <dgm:cxn modelId="{BEFB63E0-5F82-4B91-946F-84718395549D}" type="presParOf" srcId="{D36300AB-D80F-4F6D-8205-7196B2726917}" destId="{4D057DE1-EBEC-451B-8A3C-90444CB45155}" srcOrd="10" destOrd="0" presId="urn:microsoft.com/office/officeart/2011/layout/HexagonRadial"/>
    <dgm:cxn modelId="{99B10DCA-607F-4A1D-8BCC-BB3520ADA935}" type="presParOf" srcId="{D36300AB-D80F-4F6D-8205-7196B2726917}" destId="{47280CF4-A914-4AB4-BB31-A31AC98C3265}" srcOrd="11" destOrd="0" presId="urn:microsoft.com/office/officeart/2011/layout/HexagonRadial"/>
    <dgm:cxn modelId="{FD5B484D-275B-499B-8C47-EE866E791CA8}" type="presParOf" srcId="{47280CF4-A914-4AB4-BB31-A31AC98C3265}" destId="{F7564D81-12F2-49E5-8F56-1B8C9926336E}" srcOrd="0" destOrd="0" presId="urn:microsoft.com/office/officeart/2011/layout/HexagonRadial"/>
    <dgm:cxn modelId="{7999E34F-AE22-465E-B01F-16E33A87BC58}" type="presParOf" srcId="{D36300AB-D80F-4F6D-8205-7196B2726917}" destId="{6636ACCB-BB9E-4BE6-A537-B6855236BFCD}"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00C116F-1D30-4671-A756-A2D96934CBB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7CFA66B-7A09-4DB2-A584-C61732825CA9}">
      <dgm:prSet/>
      <dgm:spPr/>
      <dgm:t>
        <a:bodyPr/>
        <a:lstStyle/>
        <a:p>
          <a:pPr>
            <a:lnSpc>
              <a:spcPct val="100000"/>
            </a:lnSpc>
          </a:pPr>
          <a:r>
            <a:rPr lang="en-US"/>
            <a:t>Email notification of activity rather than waiting to manually run MVR each year.</a:t>
          </a:r>
        </a:p>
      </dgm:t>
    </dgm:pt>
    <dgm:pt modelId="{9C752725-2273-4344-B9F6-C64E7ABD2EC9}" type="parTrans" cxnId="{5FADD347-EC3E-4C0D-8B9C-FB2DD06EE19C}">
      <dgm:prSet/>
      <dgm:spPr/>
      <dgm:t>
        <a:bodyPr/>
        <a:lstStyle/>
        <a:p>
          <a:endParaRPr lang="en-US"/>
        </a:p>
      </dgm:t>
    </dgm:pt>
    <dgm:pt modelId="{19145016-22E1-4A2F-A5AD-2B934F1D7AF7}" type="sibTrans" cxnId="{5FADD347-EC3E-4C0D-8B9C-FB2DD06EE19C}">
      <dgm:prSet/>
      <dgm:spPr/>
      <dgm:t>
        <a:bodyPr/>
        <a:lstStyle/>
        <a:p>
          <a:endParaRPr lang="en-US"/>
        </a:p>
      </dgm:t>
    </dgm:pt>
    <dgm:pt modelId="{A83E03B6-5667-4F35-8873-D27A6C9E7160}">
      <dgm:prSet/>
      <dgm:spPr/>
      <dgm:t>
        <a:bodyPr/>
        <a:lstStyle/>
        <a:p>
          <a:pPr>
            <a:lnSpc>
              <a:spcPct val="100000"/>
            </a:lnSpc>
          </a:pPr>
          <a:r>
            <a:rPr lang="en-US"/>
            <a:t>Able to “Take Action” on </a:t>
          </a:r>
          <a:r>
            <a:rPr lang="en-US" i="1"/>
            <a:t>At Risk Drivers </a:t>
          </a:r>
          <a:r>
            <a:rPr lang="en-US"/>
            <a:t>based on notifications from State Databases in “</a:t>
          </a:r>
          <a:r>
            <a:rPr lang="en-US" i="1"/>
            <a:t>Real Time”.  </a:t>
          </a:r>
          <a:endParaRPr lang="en-US"/>
        </a:p>
      </dgm:t>
    </dgm:pt>
    <dgm:pt modelId="{C12D5BAA-ECB2-43B1-942A-48E93930BF53}" type="parTrans" cxnId="{9A39EB5A-2B58-4D51-9906-A1DEA71E3B40}">
      <dgm:prSet/>
      <dgm:spPr/>
      <dgm:t>
        <a:bodyPr/>
        <a:lstStyle/>
        <a:p>
          <a:endParaRPr lang="en-US"/>
        </a:p>
      </dgm:t>
    </dgm:pt>
    <dgm:pt modelId="{CA7ADD34-54DD-4B06-9503-198E5561D212}" type="sibTrans" cxnId="{9A39EB5A-2B58-4D51-9906-A1DEA71E3B40}">
      <dgm:prSet/>
      <dgm:spPr/>
      <dgm:t>
        <a:bodyPr/>
        <a:lstStyle/>
        <a:p>
          <a:endParaRPr lang="en-US"/>
        </a:p>
      </dgm:t>
    </dgm:pt>
    <dgm:pt modelId="{34D00A70-1A4A-4742-9CF0-A82607B00EBC}" type="pres">
      <dgm:prSet presAssocID="{200C116F-1D30-4671-A756-A2D96934CBBA}" presName="root" presStyleCnt="0">
        <dgm:presLayoutVars>
          <dgm:dir/>
          <dgm:resizeHandles val="exact"/>
        </dgm:presLayoutVars>
      </dgm:prSet>
      <dgm:spPr/>
      <dgm:t>
        <a:bodyPr/>
        <a:lstStyle/>
        <a:p>
          <a:endParaRPr lang="en-US"/>
        </a:p>
      </dgm:t>
    </dgm:pt>
    <dgm:pt modelId="{E8FE01FA-BBD4-4D5D-9CE1-D1C079670C00}" type="pres">
      <dgm:prSet presAssocID="{67CFA66B-7A09-4DB2-A584-C61732825CA9}" presName="compNode" presStyleCnt="0"/>
      <dgm:spPr/>
    </dgm:pt>
    <dgm:pt modelId="{8B389BEC-9118-4203-BBB2-84C2998B8F41}" type="pres">
      <dgm:prSet presAssocID="{67CFA66B-7A09-4DB2-A584-C61732825CA9}" presName="bgRect" presStyleLbl="bgShp" presStyleIdx="0" presStyleCnt="2"/>
      <dgm:spPr/>
    </dgm:pt>
    <dgm:pt modelId="{3DF64B89-5B50-4938-9EB2-D73BCBD76FB7}" type="pres">
      <dgm:prSet presAssocID="{67CFA66B-7A09-4DB2-A584-C61732825CA9}"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Lst>
          </a:blip>
          <a:stretch>
            <a:fillRect/>
          </a:stretch>
        </a:blipFill>
      </dgm:spPr>
      <dgm:extLst>
        <a:ext uri="{E40237B7-FDA0-4F09-8148-C483321AD2D9}">
          <dgm14:cNvPr xmlns:dgm14="http://schemas.microsoft.com/office/drawing/2010/diagram" id="0" name="" descr="Envelope"/>
        </a:ext>
      </dgm:extLst>
    </dgm:pt>
    <dgm:pt modelId="{178FBE84-B550-453F-998F-039689BFCF6E}" type="pres">
      <dgm:prSet presAssocID="{67CFA66B-7A09-4DB2-A584-C61732825CA9}" presName="spaceRect" presStyleCnt="0"/>
      <dgm:spPr/>
    </dgm:pt>
    <dgm:pt modelId="{B573AD3E-9079-4C9D-A374-13ACECC3CA19}" type="pres">
      <dgm:prSet presAssocID="{67CFA66B-7A09-4DB2-A584-C61732825CA9}" presName="parTx" presStyleLbl="revTx" presStyleIdx="0" presStyleCnt="2">
        <dgm:presLayoutVars>
          <dgm:chMax val="0"/>
          <dgm:chPref val="0"/>
        </dgm:presLayoutVars>
      </dgm:prSet>
      <dgm:spPr/>
      <dgm:t>
        <a:bodyPr/>
        <a:lstStyle/>
        <a:p>
          <a:endParaRPr lang="en-US"/>
        </a:p>
      </dgm:t>
    </dgm:pt>
    <dgm:pt modelId="{7AED834E-694B-4351-89F8-7564149A9E53}" type="pres">
      <dgm:prSet presAssocID="{19145016-22E1-4A2F-A5AD-2B934F1D7AF7}" presName="sibTrans" presStyleCnt="0"/>
      <dgm:spPr/>
    </dgm:pt>
    <dgm:pt modelId="{47150863-3FF4-4DBE-88CB-9DCCC5621F8D}" type="pres">
      <dgm:prSet presAssocID="{A83E03B6-5667-4F35-8873-D27A6C9E7160}" presName="compNode" presStyleCnt="0"/>
      <dgm:spPr/>
    </dgm:pt>
    <dgm:pt modelId="{7D9CDD15-8DAD-4411-B935-176C2614F809}" type="pres">
      <dgm:prSet presAssocID="{A83E03B6-5667-4F35-8873-D27A6C9E7160}" presName="bgRect" presStyleLbl="bgShp" presStyleIdx="1" presStyleCnt="2"/>
      <dgm:spPr/>
    </dgm:pt>
    <dgm:pt modelId="{30E176C5-DCAA-4CBB-835D-E7684DD651DE}" type="pres">
      <dgm:prSet presAssocID="{A83E03B6-5667-4F35-8873-D27A6C9E7160}"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Lst>
          </a:blip>
          <a:stretch>
            <a:fillRect/>
          </a:stretch>
        </a:blipFill>
      </dgm:spPr>
      <dgm:extLst>
        <a:ext uri="{E40237B7-FDA0-4F09-8148-C483321AD2D9}">
          <dgm14:cNvPr xmlns:dgm14="http://schemas.microsoft.com/office/drawing/2010/diagram" id="0" name="" descr="Database"/>
        </a:ext>
      </dgm:extLst>
    </dgm:pt>
    <dgm:pt modelId="{484768B1-217B-4AD7-B952-304C3E9C4D56}" type="pres">
      <dgm:prSet presAssocID="{A83E03B6-5667-4F35-8873-D27A6C9E7160}" presName="spaceRect" presStyleCnt="0"/>
      <dgm:spPr/>
    </dgm:pt>
    <dgm:pt modelId="{0F54BB79-1A22-4CDC-92E5-5D3759680A47}" type="pres">
      <dgm:prSet presAssocID="{A83E03B6-5667-4F35-8873-D27A6C9E7160}" presName="parTx" presStyleLbl="revTx" presStyleIdx="1" presStyleCnt="2">
        <dgm:presLayoutVars>
          <dgm:chMax val="0"/>
          <dgm:chPref val="0"/>
        </dgm:presLayoutVars>
      </dgm:prSet>
      <dgm:spPr/>
      <dgm:t>
        <a:bodyPr/>
        <a:lstStyle/>
        <a:p>
          <a:endParaRPr lang="en-US"/>
        </a:p>
      </dgm:t>
    </dgm:pt>
  </dgm:ptLst>
  <dgm:cxnLst>
    <dgm:cxn modelId="{A9C74118-31F8-4409-BD5B-47CEB16A8A10}" type="presOf" srcId="{200C116F-1D30-4671-A756-A2D96934CBBA}" destId="{34D00A70-1A4A-4742-9CF0-A82607B00EBC}" srcOrd="0" destOrd="0" presId="urn:microsoft.com/office/officeart/2018/2/layout/IconVerticalSolidList"/>
    <dgm:cxn modelId="{5FADD347-EC3E-4C0D-8B9C-FB2DD06EE19C}" srcId="{200C116F-1D30-4671-A756-A2D96934CBBA}" destId="{67CFA66B-7A09-4DB2-A584-C61732825CA9}" srcOrd="0" destOrd="0" parTransId="{9C752725-2273-4344-B9F6-C64E7ABD2EC9}" sibTransId="{19145016-22E1-4A2F-A5AD-2B934F1D7AF7}"/>
    <dgm:cxn modelId="{D33E8A87-DB85-42F9-BA11-4EB946B2246F}" type="presOf" srcId="{67CFA66B-7A09-4DB2-A584-C61732825CA9}" destId="{B573AD3E-9079-4C9D-A374-13ACECC3CA19}" srcOrd="0" destOrd="0" presId="urn:microsoft.com/office/officeart/2018/2/layout/IconVerticalSolidList"/>
    <dgm:cxn modelId="{1EC27608-4F10-496B-8086-63B18D9B8968}" type="presOf" srcId="{A83E03B6-5667-4F35-8873-D27A6C9E7160}" destId="{0F54BB79-1A22-4CDC-92E5-5D3759680A47}" srcOrd="0" destOrd="0" presId="urn:microsoft.com/office/officeart/2018/2/layout/IconVerticalSolidList"/>
    <dgm:cxn modelId="{9A39EB5A-2B58-4D51-9906-A1DEA71E3B40}" srcId="{200C116F-1D30-4671-A756-A2D96934CBBA}" destId="{A83E03B6-5667-4F35-8873-D27A6C9E7160}" srcOrd="1" destOrd="0" parTransId="{C12D5BAA-ECB2-43B1-942A-48E93930BF53}" sibTransId="{CA7ADD34-54DD-4B06-9503-198E5561D212}"/>
    <dgm:cxn modelId="{8EA2FB64-01D0-458E-81A7-4B289002CED9}" type="presParOf" srcId="{34D00A70-1A4A-4742-9CF0-A82607B00EBC}" destId="{E8FE01FA-BBD4-4D5D-9CE1-D1C079670C00}" srcOrd="0" destOrd="0" presId="urn:microsoft.com/office/officeart/2018/2/layout/IconVerticalSolidList"/>
    <dgm:cxn modelId="{0B06AB07-F68A-4F4A-B460-6EE51829284F}" type="presParOf" srcId="{E8FE01FA-BBD4-4D5D-9CE1-D1C079670C00}" destId="{8B389BEC-9118-4203-BBB2-84C2998B8F41}" srcOrd="0" destOrd="0" presId="urn:microsoft.com/office/officeart/2018/2/layout/IconVerticalSolidList"/>
    <dgm:cxn modelId="{1EA09409-9E3F-480B-A14C-0046155102D1}" type="presParOf" srcId="{E8FE01FA-BBD4-4D5D-9CE1-D1C079670C00}" destId="{3DF64B89-5B50-4938-9EB2-D73BCBD76FB7}" srcOrd="1" destOrd="0" presId="urn:microsoft.com/office/officeart/2018/2/layout/IconVerticalSolidList"/>
    <dgm:cxn modelId="{BA785C78-56A0-4818-A44C-4F5C7ADE3B80}" type="presParOf" srcId="{E8FE01FA-BBD4-4D5D-9CE1-D1C079670C00}" destId="{178FBE84-B550-453F-998F-039689BFCF6E}" srcOrd="2" destOrd="0" presId="urn:microsoft.com/office/officeart/2018/2/layout/IconVerticalSolidList"/>
    <dgm:cxn modelId="{6520F538-6210-4337-9426-D293876B50C1}" type="presParOf" srcId="{E8FE01FA-BBD4-4D5D-9CE1-D1C079670C00}" destId="{B573AD3E-9079-4C9D-A374-13ACECC3CA19}" srcOrd="3" destOrd="0" presId="urn:microsoft.com/office/officeart/2018/2/layout/IconVerticalSolidList"/>
    <dgm:cxn modelId="{213F6F46-2D6C-4BB4-8559-14803B6B46EB}" type="presParOf" srcId="{34D00A70-1A4A-4742-9CF0-A82607B00EBC}" destId="{7AED834E-694B-4351-89F8-7564149A9E53}" srcOrd="1" destOrd="0" presId="urn:microsoft.com/office/officeart/2018/2/layout/IconVerticalSolidList"/>
    <dgm:cxn modelId="{50006049-8E1F-4F91-AC76-09878B184CE4}" type="presParOf" srcId="{34D00A70-1A4A-4742-9CF0-A82607B00EBC}" destId="{47150863-3FF4-4DBE-88CB-9DCCC5621F8D}" srcOrd="2" destOrd="0" presId="urn:microsoft.com/office/officeart/2018/2/layout/IconVerticalSolidList"/>
    <dgm:cxn modelId="{E8ED6DB3-39B5-40F8-A55D-1D54E162164B}" type="presParOf" srcId="{47150863-3FF4-4DBE-88CB-9DCCC5621F8D}" destId="{7D9CDD15-8DAD-4411-B935-176C2614F809}" srcOrd="0" destOrd="0" presId="urn:microsoft.com/office/officeart/2018/2/layout/IconVerticalSolidList"/>
    <dgm:cxn modelId="{B8344641-CD62-4414-A41B-39BDF326DDA2}" type="presParOf" srcId="{47150863-3FF4-4DBE-88CB-9DCCC5621F8D}" destId="{30E176C5-DCAA-4CBB-835D-E7684DD651DE}" srcOrd="1" destOrd="0" presId="urn:microsoft.com/office/officeart/2018/2/layout/IconVerticalSolidList"/>
    <dgm:cxn modelId="{C82EA76A-B798-432C-BDE9-99C3EF2F788D}" type="presParOf" srcId="{47150863-3FF4-4DBE-88CB-9DCCC5621F8D}" destId="{484768B1-217B-4AD7-B952-304C3E9C4D56}" srcOrd="2" destOrd="0" presId="urn:microsoft.com/office/officeart/2018/2/layout/IconVerticalSolidList"/>
    <dgm:cxn modelId="{A8351838-ADA4-4DDE-83DB-927E4EA8821E}" type="presParOf" srcId="{47150863-3FF4-4DBE-88CB-9DCCC5621F8D}" destId="{0F54BB79-1A22-4CDC-92E5-5D3759680A4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C2CB9-EAFE-44C9-847E-040D6D50C84D}">
      <dsp:nvSpPr>
        <dsp:cNvPr id="0" name=""/>
        <dsp:cNvSpPr/>
      </dsp:nvSpPr>
      <dsp:spPr>
        <a:xfrm>
          <a:off x="0" y="0"/>
          <a:ext cx="5181600" cy="5002213"/>
        </a:xfrm>
        <a:prstGeom prst="roundRect">
          <a:avLst>
            <a:gd name="adj" fmla="val 85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3882273" numCol="1" spcCol="1270" anchor="t" anchorCtr="0">
          <a:noAutofit/>
        </a:bodyPr>
        <a:lstStyle/>
        <a:p>
          <a:pPr lvl="0" algn="l" defTabSz="2178050">
            <a:lnSpc>
              <a:spcPct val="90000"/>
            </a:lnSpc>
            <a:spcBef>
              <a:spcPct val="0"/>
            </a:spcBef>
            <a:spcAft>
              <a:spcPct val="35000"/>
            </a:spcAft>
          </a:pPr>
          <a:r>
            <a:rPr lang="en-US" sz="4900" kern="1200" dirty="0">
              <a:latin typeface="+mj-lt"/>
            </a:rPr>
            <a:t>Integration</a:t>
          </a:r>
        </a:p>
      </dsp:txBody>
      <dsp:txXfrm>
        <a:off x="124533" y="124533"/>
        <a:ext cx="4932534" cy="4753147"/>
      </dsp:txXfrm>
    </dsp:sp>
    <dsp:sp modelId="{FF9FCB1A-8F53-4CE4-B61F-071ECE803505}">
      <dsp:nvSpPr>
        <dsp:cNvPr id="0" name=""/>
        <dsp:cNvSpPr/>
      </dsp:nvSpPr>
      <dsp:spPr>
        <a:xfrm>
          <a:off x="129540" y="1250553"/>
          <a:ext cx="777240" cy="860854"/>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Quality</a:t>
          </a:r>
        </a:p>
      </dsp:txBody>
      <dsp:txXfrm>
        <a:off x="153443" y="1274456"/>
        <a:ext cx="729434" cy="813048"/>
      </dsp:txXfrm>
    </dsp:sp>
    <dsp:sp modelId="{B4B8F243-B4D3-417C-A68F-D94DD32811D9}">
      <dsp:nvSpPr>
        <dsp:cNvPr id="0" name=""/>
        <dsp:cNvSpPr/>
      </dsp:nvSpPr>
      <dsp:spPr>
        <a:xfrm>
          <a:off x="129540" y="2130516"/>
          <a:ext cx="777240" cy="860854"/>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43660"/>
              <a:satOff val="-782"/>
              <a:lumOff val="33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Safety</a:t>
          </a:r>
        </a:p>
      </dsp:txBody>
      <dsp:txXfrm>
        <a:off x="153443" y="2154419"/>
        <a:ext cx="729434" cy="813048"/>
      </dsp:txXfrm>
    </dsp:sp>
    <dsp:sp modelId="{8187E9B7-7DD5-4716-AF53-7DB3D65EDB92}">
      <dsp:nvSpPr>
        <dsp:cNvPr id="0" name=""/>
        <dsp:cNvSpPr/>
      </dsp:nvSpPr>
      <dsp:spPr>
        <a:xfrm>
          <a:off x="129540" y="3010479"/>
          <a:ext cx="777240" cy="860854"/>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87321"/>
              <a:satOff val="-1564"/>
              <a:lumOff val="664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Radiation Safety</a:t>
          </a:r>
        </a:p>
      </dsp:txBody>
      <dsp:txXfrm>
        <a:off x="153443" y="3034382"/>
        <a:ext cx="729434" cy="813048"/>
      </dsp:txXfrm>
    </dsp:sp>
    <dsp:sp modelId="{BFD6684E-B052-45E6-B2AA-FB6B25020A52}">
      <dsp:nvSpPr>
        <dsp:cNvPr id="0" name=""/>
        <dsp:cNvSpPr/>
      </dsp:nvSpPr>
      <dsp:spPr>
        <a:xfrm>
          <a:off x="129540" y="3890441"/>
          <a:ext cx="777240" cy="860854"/>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130981"/>
              <a:satOff val="-2346"/>
              <a:lumOff val="99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Training</a:t>
          </a:r>
        </a:p>
      </dsp:txBody>
      <dsp:txXfrm>
        <a:off x="153443" y="3914344"/>
        <a:ext cx="729434" cy="813048"/>
      </dsp:txXfrm>
    </dsp:sp>
    <dsp:sp modelId="{95BDD5DA-12D8-4A7A-B48A-920499F98F74}">
      <dsp:nvSpPr>
        <dsp:cNvPr id="0" name=""/>
        <dsp:cNvSpPr/>
      </dsp:nvSpPr>
      <dsp:spPr>
        <a:xfrm>
          <a:off x="1036320" y="1250553"/>
          <a:ext cx="4015740" cy="3501549"/>
        </a:xfrm>
        <a:prstGeom prst="roundRect">
          <a:avLst>
            <a:gd name="adj" fmla="val 1050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2223484" numCol="1" spcCol="1270" anchor="t" anchorCtr="0">
          <a:noAutofit/>
        </a:bodyPr>
        <a:lstStyle/>
        <a:p>
          <a:pPr lvl="0" algn="l" defTabSz="2178050">
            <a:lnSpc>
              <a:spcPct val="90000"/>
            </a:lnSpc>
            <a:spcBef>
              <a:spcPct val="0"/>
            </a:spcBef>
            <a:spcAft>
              <a:spcPct val="35000"/>
            </a:spcAft>
          </a:pPr>
          <a:r>
            <a:rPr lang="en-US" sz="4900" kern="1200" dirty="0">
              <a:latin typeface="+mj-lt"/>
            </a:rPr>
            <a:t>Improved</a:t>
          </a:r>
        </a:p>
      </dsp:txBody>
      <dsp:txXfrm>
        <a:off x="1144005" y="1358238"/>
        <a:ext cx="3800370" cy="3286179"/>
      </dsp:txXfrm>
    </dsp:sp>
    <dsp:sp modelId="{647DAACE-1725-42E3-B1F6-648BD0C446BE}">
      <dsp:nvSpPr>
        <dsp:cNvPr id="0" name=""/>
        <dsp:cNvSpPr/>
      </dsp:nvSpPr>
      <dsp:spPr>
        <a:xfrm>
          <a:off x="1136713" y="2826250"/>
          <a:ext cx="750696" cy="1575697"/>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Impartiality</a:t>
          </a:r>
        </a:p>
      </dsp:txBody>
      <dsp:txXfrm>
        <a:off x="1159799" y="2849336"/>
        <a:ext cx="704524" cy="1529525"/>
      </dsp:txXfrm>
    </dsp:sp>
    <dsp:sp modelId="{33F9DC93-5B15-42DA-A7C5-967049390C28}">
      <dsp:nvSpPr>
        <dsp:cNvPr id="0" name=""/>
        <dsp:cNvSpPr/>
      </dsp:nvSpPr>
      <dsp:spPr>
        <a:xfrm>
          <a:off x="1902704" y="2826250"/>
          <a:ext cx="750696" cy="1575697"/>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218302"/>
              <a:satOff val="-3910"/>
              <a:lumOff val="166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a:t>Resiliency</a:t>
          </a:r>
        </a:p>
      </dsp:txBody>
      <dsp:txXfrm>
        <a:off x="1925790" y="2849336"/>
        <a:ext cx="704524" cy="1529525"/>
      </dsp:txXfrm>
    </dsp:sp>
    <dsp:sp modelId="{99C53C56-4603-40CC-9181-F9462A852B37}">
      <dsp:nvSpPr>
        <dsp:cNvPr id="0" name=""/>
        <dsp:cNvSpPr/>
      </dsp:nvSpPr>
      <dsp:spPr>
        <a:xfrm>
          <a:off x="2668694" y="2826250"/>
          <a:ext cx="750696" cy="1575697"/>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261962"/>
              <a:satOff val="-4692"/>
              <a:lumOff val="1993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900" kern="1200" dirty="0"/>
            <a:t>Efficiency</a:t>
          </a:r>
        </a:p>
      </dsp:txBody>
      <dsp:txXfrm>
        <a:off x="2691780" y="2849336"/>
        <a:ext cx="704524" cy="1529525"/>
      </dsp:txXfrm>
    </dsp:sp>
    <dsp:sp modelId="{944FA16B-5790-4C73-B858-D8F877CF94F2}">
      <dsp:nvSpPr>
        <dsp:cNvPr id="0" name=""/>
        <dsp:cNvSpPr/>
      </dsp:nvSpPr>
      <dsp:spPr>
        <a:xfrm>
          <a:off x="3434685" y="2826250"/>
          <a:ext cx="750696" cy="1575697"/>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305622"/>
              <a:satOff val="-5474"/>
              <a:lumOff val="2326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914400">
            <a:lnSpc>
              <a:spcPct val="100000"/>
            </a:lnSpc>
            <a:spcBef>
              <a:spcPct val="0"/>
            </a:spcBef>
            <a:spcAft>
              <a:spcPts val="0"/>
            </a:spcAft>
          </a:pPr>
          <a:r>
            <a:rPr lang="en-US" sz="900" kern="1200" dirty="0"/>
            <a:t>Operational Support</a:t>
          </a:r>
        </a:p>
      </dsp:txBody>
      <dsp:txXfrm>
        <a:off x="3457771" y="2849336"/>
        <a:ext cx="704524" cy="1529525"/>
      </dsp:txXfrm>
    </dsp:sp>
    <dsp:sp modelId="{DDB7D040-B020-4B9C-86A3-D9572BDE5DD2}">
      <dsp:nvSpPr>
        <dsp:cNvPr id="0" name=""/>
        <dsp:cNvSpPr/>
      </dsp:nvSpPr>
      <dsp:spPr>
        <a:xfrm>
          <a:off x="4200676" y="2826250"/>
          <a:ext cx="750696" cy="1575697"/>
        </a:xfrm>
        <a:prstGeom prst="roundRect">
          <a:avLst>
            <a:gd name="adj" fmla="val 10500"/>
          </a:avLst>
        </a:prstGeom>
        <a:solidFill>
          <a:schemeClr val="lt1">
            <a:alpha val="90000"/>
            <a:hueOff val="0"/>
            <a:satOff val="0"/>
            <a:lumOff val="0"/>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914400">
            <a:lnSpc>
              <a:spcPct val="100000"/>
            </a:lnSpc>
            <a:spcBef>
              <a:spcPct val="0"/>
            </a:spcBef>
            <a:spcAft>
              <a:spcPts val="0"/>
            </a:spcAft>
          </a:pPr>
          <a:r>
            <a:rPr lang="en-US" sz="900" kern="1200" dirty="0"/>
            <a:t>Individual Performance</a:t>
          </a:r>
        </a:p>
      </dsp:txBody>
      <dsp:txXfrm>
        <a:off x="4223762" y="2849336"/>
        <a:ext cx="704524" cy="15295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5527BD-FF77-479A-B341-3B2D8212B6C4}">
      <dsp:nvSpPr>
        <dsp:cNvPr id="0" name=""/>
        <dsp:cNvSpPr/>
      </dsp:nvSpPr>
      <dsp:spPr>
        <a:xfrm>
          <a:off x="0" y="326613"/>
          <a:ext cx="10515600" cy="737100"/>
        </a:xfrm>
        <a:prstGeom prst="rect">
          <a:avLst/>
        </a:prstGeom>
        <a:solidFill>
          <a:schemeClr val="lt1">
            <a:alpha val="90000"/>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A Compliance Department with common procedures and individuals capable of performing activities will reduce redundancies and necessary resources.</a:t>
          </a:r>
        </a:p>
      </dsp:txBody>
      <dsp:txXfrm>
        <a:off x="0" y="326613"/>
        <a:ext cx="10515600" cy="737100"/>
      </dsp:txXfrm>
    </dsp:sp>
    <dsp:sp modelId="{119A68B5-FB99-4FD0-BE18-938D3FF68AB3}">
      <dsp:nvSpPr>
        <dsp:cNvPr id="0" name=""/>
        <dsp:cNvSpPr/>
      </dsp:nvSpPr>
      <dsp:spPr>
        <a:xfrm>
          <a:off x="525780" y="134733"/>
          <a:ext cx="7360920" cy="383760"/>
        </a:xfrm>
        <a:prstGeom prst="roundRect">
          <a:avLst/>
        </a:prstGeom>
        <a:gradFill rotWithShape="0">
          <a:gsLst>
            <a:gs pos="0">
              <a:schemeClr val="accent1">
                <a:shade val="80000"/>
                <a:hueOff val="0"/>
                <a:satOff val="0"/>
                <a:lumOff val="0"/>
                <a:alphaOff val="0"/>
                <a:lumMod val="110000"/>
                <a:satMod val="105000"/>
                <a:tint val="67000"/>
              </a:schemeClr>
            </a:gs>
            <a:gs pos="50000">
              <a:schemeClr val="accent1">
                <a:shade val="80000"/>
                <a:hueOff val="0"/>
                <a:satOff val="0"/>
                <a:lumOff val="0"/>
                <a:alphaOff val="0"/>
                <a:lumMod val="105000"/>
                <a:satMod val="103000"/>
                <a:tint val="73000"/>
              </a:schemeClr>
            </a:gs>
            <a:gs pos="100000">
              <a:schemeClr val="accent1">
                <a:shade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8225" tIns="0" rIns="278225" bIns="0" numCol="1" spcCol="1270" anchor="ctr" anchorCtr="0">
          <a:noAutofit/>
        </a:bodyPr>
        <a:lstStyle/>
        <a:p>
          <a:pPr lvl="0" algn="l" defTabSz="577850">
            <a:lnSpc>
              <a:spcPct val="90000"/>
            </a:lnSpc>
            <a:spcBef>
              <a:spcPct val="0"/>
            </a:spcBef>
            <a:spcAft>
              <a:spcPct val="35000"/>
            </a:spcAft>
          </a:pPr>
          <a:r>
            <a:rPr lang="en-US" sz="1300" kern="1200" dirty="0"/>
            <a:t>Efficiency</a:t>
          </a:r>
        </a:p>
      </dsp:txBody>
      <dsp:txXfrm>
        <a:off x="544514" y="153467"/>
        <a:ext cx="7323452" cy="346292"/>
      </dsp:txXfrm>
    </dsp:sp>
    <dsp:sp modelId="{35ED4777-EE0D-46AC-8717-0127B96F7347}">
      <dsp:nvSpPr>
        <dsp:cNvPr id="0" name=""/>
        <dsp:cNvSpPr/>
      </dsp:nvSpPr>
      <dsp:spPr>
        <a:xfrm>
          <a:off x="0" y="1325793"/>
          <a:ext cx="10515600" cy="921375"/>
        </a:xfrm>
        <a:prstGeom prst="rect">
          <a:avLst/>
        </a:prstGeom>
        <a:solidFill>
          <a:schemeClr val="lt1">
            <a:alpha val="90000"/>
            <a:hueOff val="0"/>
            <a:satOff val="0"/>
            <a:lumOff val="0"/>
            <a:alphaOff val="0"/>
          </a:schemeClr>
        </a:solidFill>
        <a:ln w="6350" cap="flat" cmpd="sng" algn="ctr">
          <a:solidFill>
            <a:schemeClr val="accent1">
              <a:shade val="80000"/>
              <a:hueOff val="87321"/>
              <a:satOff val="-1564"/>
              <a:lumOff val="664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Impartiality while preforming audits and surveys will improve, as the individuals performing these activities will be farther removed from the individual/process they are auditing. This distance can be created by the additional auditors (from the other departments) and the sharing of regional resources.</a:t>
          </a:r>
        </a:p>
      </dsp:txBody>
      <dsp:txXfrm>
        <a:off x="0" y="1325793"/>
        <a:ext cx="10515600" cy="921375"/>
      </dsp:txXfrm>
    </dsp:sp>
    <dsp:sp modelId="{9C4C322F-B162-4011-A32D-9B1414E2DBCF}">
      <dsp:nvSpPr>
        <dsp:cNvPr id="0" name=""/>
        <dsp:cNvSpPr/>
      </dsp:nvSpPr>
      <dsp:spPr>
        <a:xfrm>
          <a:off x="525780" y="1133913"/>
          <a:ext cx="7360920" cy="383760"/>
        </a:xfrm>
        <a:prstGeom prst="roundRect">
          <a:avLst/>
        </a:prstGeom>
        <a:gradFill rotWithShape="0">
          <a:gsLst>
            <a:gs pos="0">
              <a:schemeClr val="accent1">
                <a:shade val="80000"/>
                <a:hueOff val="87321"/>
                <a:satOff val="-1564"/>
                <a:lumOff val="6646"/>
                <a:alphaOff val="0"/>
                <a:lumMod val="110000"/>
                <a:satMod val="105000"/>
                <a:tint val="67000"/>
              </a:schemeClr>
            </a:gs>
            <a:gs pos="50000">
              <a:schemeClr val="accent1">
                <a:shade val="80000"/>
                <a:hueOff val="87321"/>
                <a:satOff val="-1564"/>
                <a:lumOff val="6646"/>
                <a:alphaOff val="0"/>
                <a:lumMod val="105000"/>
                <a:satMod val="103000"/>
                <a:tint val="73000"/>
              </a:schemeClr>
            </a:gs>
            <a:gs pos="100000">
              <a:schemeClr val="accent1">
                <a:shade val="80000"/>
                <a:hueOff val="87321"/>
                <a:satOff val="-1564"/>
                <a:lumOff val="664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8225" tIns="0" rIns="278225" bIns="0" numCol="1" spcCol="1270" anchor="ctr" anchorCtr="0">
          <a:noAutofit/>
        </a:bodyPr>
        <a:lstStyle/>
        <a:p>
          <a:pPr lvl="0" algn="l" defTabSz="577850">
            <a:lnSpc>
              <a:spcPct val="90000"/>
            </a:lnSpc>
            <a:spcBef>
              <a:spcPct val="0"/>
            </a:spcBef>
            <a:spcAft>
              <a:spcPct val="35000"/>
            </a:spcAft>
          </a:pPr>
          <a:r>
            <a:rPr lang="en-US" sz="1300" kern="1200" dirty="0"/>
            <a:t>Impartiality</a:t>
          </a:r>
        </a:p>
      </dsp:txBody>
      <dsp:txXfrm>
        <a:off x="544514" y="1152647"/>
        <a:ext cx="7323452" cy="346292"/>
      </dsp:txXfrm>
    </dsp:sp>
    <dsp:sp modelId="{1DDA9953-CD72-4E60-A31F-E06AA9D850E8}">
      <dsp:nvSpPr>
        <dsp:cNvPr id="0" name=""/>
        <dsp:cNvSpPr/>
      </dsp:nvSpPr>
      <dsp:spPr>
        <a:xfrm>
          <a:off x="0" y="2509249"/>
          <a:ext cx="10515600" cy="552825"/>
        </a:xfrm>
        <a:prstGeom prst="rect">
          <a:avLst/>
        </a:prstGeom>
        <a:solidFill>
          <a:schemeClr val="lt1">
            <a:alpha val="90000"/>
            <a:hueOff val="0"/>
            <a:satOff val="0"/>
            <a:lumOff val="0"/>
            <a:alphaOff val="0"/>
          </a:schemeClr>
        </a:solidFill>
        <a:ln w="6350" cap="flat" cmpd="sng" algn="ctr">
          <a:solidFill>
            <a:schemeClr val="accent1">
              <a:shade val="80000"/>
              <a:hueOff val="174641"/>
              <a:satOff val="-3128"/>
              <a:lumOff val="1329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In theory, there will be more resources to fill-in where needed due to regional sharing and cross-trained personnel.</a:t>
          </a:r>
        </a:p>
      </dsp:txBody>
      <dsp:txXfrm>
        <a:off x="0" y="2509249"/>
        <a:ext cx="10515600" cy="552825"/>
      </dsp:txXfrm>
    </dsp:sp>
    <dsp:sp modelId="{4E1DA5E1-EB41-45EC-971F-759CECC3A41E}">
      <dsp:nvSpPr>
        <dsp:cNvPr id="0" name=""/>
        <dsp:cNvSpPr/>
      </dsp:nvSpPr>
      <dsp:spPr>
        <a:xfrm>
          <a:off x="525780" y="2317369"/>
          <a:ext cx="7360920" cy="383760"/>
        </a:xfrm>
        <a:prstGeom prst="roundRect">
          <a:avLst/>
        </a:prstGeom>
        <a:gradFill rotWithShape="0">
          <a:gsLst>
            <a:gs pos="0">
              <a:schemeClr val="accent1">
                <a:shade val="80000"/>
                <a:hueOff val="174641"/>
                <a:satOff val="-3128"/>
                <a:lumOff val="13293"/>
                <a:alphaOff val="0"/>
                <a:lumMod val="110000"/>
                <a:satMod val="105000"/>
                <a:tint val="67000"/>
              </a:schemeClr>
            </a:gs>
            <a:gs pos="50000">
              <a:schemeClr val="accent1">
                <a:shade val="80000"/>
                <a:hueOff val="174641"/>
                <a:satOff val="-3128"/>
                <a:lumOff val="13293"/>
                <a:alphaOff val="0"/>
                <a:lumMod val="105000"/>
                <a:satMod val="103000"/>
                <a:tint val="73000"/>
              </a:schemeClr>
            </a:gs>
            <a:gs pos="100000">
              <a:schemeClr val="accent1">
                <a:shade val="80000"/>
                <a:hueOff val="174641"/>
                <a:satOff val="-3128"/>
                <a:lumOff val="1329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8225" tIns="0" rIns="278225" bIns="0" numCol="1" spcCol="1270" anchor="ctr" anchorCtr="0">
          <a:noAutofit/>
        </a:bodyPr>
        <a:lstStyle/>
        <a:p>
          <a:pPr lvl="0" algn="l" defTabSz="577850">
            <a:lnSpc>
              <a:spcPct val="90000"/>
            </a:lnSpc>
            <a:spcBef>
              <a:spcPct val="0"/>
            </a:spcBef>
            <a:spcAft>
              <a:spcPct val="35000"/>
            </a:spcAft>
          </a:pPr>
          <a:r>
            <a:rPr lang="en-US" sz="1300" kern="1200" dirty="0"/>
            <a:t>Resiliency</a:t>
          </a:r>
        </a:p>
      </dsp:txBody>
      <dsp:txXfrm>
        <a:off x="544514" y="2336103"/>
        <a:ext cx="7323452" cy="346292"/>
      </dsp:txXfrm>
    </dsp:sp>
    <dsp:sp modelId="{F3019784-03CA-4CBF-ADEF-AAC7288BB2C1}">
      <dsp:nvSpPr>
        <dsp:cNvPr id="0" name=""/>
        <dsp:cNvSpPr/>
      </dsp:nvSpPr>
      <dsp:spPr>
        <a:xfrm>
          <a:off x="0" y="3324154"/>
          <a:ext cx="10515600" cy="737100"/>
        </a:xfrm>
        <a:prstGeom prst="rect">
          <a:avLst/>
        </a:prstGeom>
        <a:solidFill>
          <a:schemeClr val="lt1">
            <a:alpha val="90000"/>
            <a:hueOff val="0"/>
            <a:satOff val="0"/>
            <a:lumOff val="0"/>
            <a:alphaOff val="0"/>
          </a:schemeClr>
        </a:solidFill>
        <a:ln w="6350" cap="flat" cmpd="sng" algn="ctr">
          <a:solidFill>
            <a:schemeClr val="accent1">
              <a:shade val="80000"/>
              <a:hueOff val="261962"/>
              <a:satOff val="-4692"/>
              <a:lumOff val="199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The removal of the divisional silos will promote a free flow of Compliance Department support, as resources can be focused where needed within the region.</a:t>
          </a:r>
        </a:p>
      </dsp:txBody>
      <dsp:txXfrm>
        <a:off x="0" y="3324154"/>
        <a:ext cx="10515600" cy="737100"/>
      </dsp:txXfrm>
    </dsp:sp>
    <dsp:sp modelId="{8E41F9B6-DEFA-40A7-AF14-2A21E96935D2}">
      <dsp:nvSpPr>
        <dsp:cNvPr id="0" name=""/>
        <dsp:cNvSpPr/>
      </dsp:nvSpPr>
      <dsp:spPr>
        <a:xfrm>
          <a:off x="525780" y="3132274"/>
          <a:ext cx="7360920" cy="383760"/>
        </a:xfrm>
        <a:prstGeom prst="roundRect">
          <a:avLst/>
        </a:prstGeom>
        <a:gradFill rotWithShape="0">
          <a:gsLst>
            <a:gs pos="0">
              <a:schemeClr val="accent1">
                <a:shade val="80000"/>
                <a:hueOff val="261962"/>
                <a:satOff val="-4692"/>
                <a:lumOff val="19939"/>
                <a:alphaOff val="0"/>
                <a:lumMod val="110000"/>
                <a:satMod val="105000"/>
                <a:tint val="67000"/>
              </a:schemeClr>
            </a:gs>
            <a:gs pos="50000">
              <a:schemeClr val="accent1">
                <a:shade val="80000"/>
                <a:hueOff val="261962"/>
                <a:satOff val="-4692"/>
                <a:lumOff val="19939"/>
                <a:alphaOff val="0"/>
                <a:lumMod val="105000"/>
                <a:satMod val="103000"/>
                <a:tint val="73000"/>
              </a:schemeClr>
            </a:gs>
            <a:gs pos="100000">
              <a:schemeClr val="accent1">
                <a:shade val="80000"/>
                <a:hueOff val="261962"/>
                <a:satOff val="-4692"/>
                <a:lumOff val="1993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8225" tIns="0" rIns="278225" bIns="0" numCol="1" spcCol="1270" anchor="ctr" anchorCtr="0">
          <a:noAutofit/>
        </a:bodyPr>
        <a:lstStyle/>
        <a:p>
          <a:pPr lvl="0" algn="l" defTabSz="577850">
            <a:lnSpc>
              <a:spcPct val="90000"/>
            </a:lnSpc>
            <a:spcBef>
              <a:spcPct val="0"/>
            </a:spcBef>
            <a:spcAft>
              <a:spcPct val="35000"/>
            </a:spcAft>
          </a:pPr>
          <a:r>
            <a:rPr lang="en-US" sz="1300" kern="1200" dirty="0"/>
            <a:t>Operational Support</a:t>
          </a:r>
        </a:p>
      </dsp:txBody>
      <dsp:txXfrm>
        <a:off x="544514" y="3151008"/>
        <a:ext cx="7323452" cy="346292"/>
      </dsp:txXfrm>
    </dsp:sp>
    <dsp:sp modelId="{B25BA877-18FA-4C42-BB8E-FCE1828B5895}">
      <dsp:nvSpPr>
        <dsp:cNvPr id="0" name=""/>
        <dsp:cNvSpPr/>
      </dsp:nvSpPr>
      <dsp:spPr>
        <a:xfrm>
          <a:off x="0" y="4323334"/>
          <a:ext cx="10515600" cy="552825"/>
        </a:xfrm>
        <a:prstGeom prst="rect">
          <a:avLst/>
        </a:prstGeom>
        <a:solidFill>
          <a:schemeClr val="lt1">
            <a:alpha val="90000"/>
            <a:hueOff val="0"/>
            <a:satOff val="0"/>
            <a:lumOff val="0"/>
            <a:alphaOff val="0"/>
          </a:schemeClr>
        </a:solidFill>
        <a:ln w="6350" cap="flat" cmpd="sng" algn="ctr">
          <a:solidFill>
            <a:schemeClr val="accent1">
              <a:shade val="80000"/>
              <a:hueOff val="349283"/>
              <a:satOff val="-6256"/>
              <a:lumOff val="2658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16127" tIns="270764" rIns="816127"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t>The additional training and experiences outside their expertise will develop a more well-rounded departmental workforce.</a:t>
          </a:r>
        </a:p>
      </dsp:txBody>
      <dsp:txXfrm>
        <a:off x="0" y="4323334"/>
        <a:ext cx="10515600" cy="552825"/>
      </dsp:txXfrm>
    </dsp:sp>
    <dsp:sp modelId="{B8A35749-631D-4D07-9D78-1817CAA96B37}">
      <dsp:nvSpPr>
        <dsp:cNvPr id="0" name=""/>
        <dsp:cNvSpPr/>
      </dsp:nvSpPr>
      <dsp:spPr>
        <a:xfrm>
          <a:off x="525780" y="4131454"/>
          <a:ext cx="7360920" cy="383760"/>
        </a:xfrm>
        <a:prstGeom prst="roundRect">
          <a:avLst/>
        </a:prstGeom>
        <a:gradFill rotWithShape="0">
          <a:gsLst>
            <a:gs pos="0">
              <a:schemeClr val="accent1">
                <a:shade val="80000"/>
                <a:hueOff val="349283"/>
                <a:satOff val="-6256"/>
                <a:lumOff val="26585"/>
                <a:alphaOff val="0"/>
                <a:lumMod val="110000"/>
                <a:satMod val="105000"/>
                <a:tint val="67000"/>
              </a:schemeClr>
            </a:gs>
            <a:gs pos="50000">
              <a:schemeClr val="accent1">
                <a:shade val="80000"/>
                <a:hueOff val="349283"/>
                <a:satOff val="-6256"/>
                <a:lumOff val="26585"/>
                <a:alphaOff val="0"/>
                <a:lumMod val="105000"/>
                <a:satMod val="103000"/>
                <a:tint val="73000"/>
              </a:schemeClr>
            </a:gs>
            <a:gs pos="100000">
              <a:schemeClr val="accent1">
                <a:shade val="80000"/>
                <a:hueOff val="349283"/>
                <a:satOff val="-6256"/>
                <a:lumOff val="2658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78225" tIns="0" rIns="278225" bIns="0" numCol="1" spcCol="1270" anchor="ctr" anchorCtr="0">
          <a:noAutofit/>
        </a:bodyPr>
        <a:lstStyle/>
        <a:p>
          <a:pPr lvl="0" algn="l" defTabSz="577850">
            <a:lnSpc>
              <a:spcPct val="90000"/>
            </a:lnSpc>
            <a:spcBef>
              <a:spcPct val="0"/>
            </a:spcBef>
            <a:spcAft>
              <a:spcPct val="35000"/>
            </a:spcAft>
          </a:pPr>
          <a:r>
            <a:rPr lang="en-US" sz="1300" kern="1200" dirty="0"/>
            <a:t>Individual Performance</a:t>
          </a:r>
        </a:p>
      </dsp:txBody>
      <dsp:txXfrm>
        <a:off x="544514" y="4150188"/>
        <a:ext cx="7323452"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FE26D-ED66-4D12-A814-C82CD313A998}">
      <dsp:nvSpPr>
        <dsp:cNvPr id="0" name=""/>
        <dsp:cNvSpPr/>
      </dsp:nvSpPr>
      <dsp:spPr>
        <a:xfrm>
          <a:off x="6452" y="1192703"/>
          <a:ext cx="2288076" cy="1708000"/>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590" tIns="64770" rIns="21590" bIns="21590" numCol="1" spcCol="1270" anchor="t" anchorCtr="0">
          <a:noAutofit/>
        </a:bodyPr>
        <a:lstStyle/>
        <a:p>
          <a:pPr marL="171450" lvl="1" indent="-171450" algn="l" defTabSz="755650">
            <a:lnSpc>
              <a:spcPct val="90000"/>
            </a:lnSpc>
            <a:spcBef>
              <a:spcPct val="0"/>
            </a:spcBef>
            <a:spcAft>
              <a:spcPct val="15000"/>
            </a:spcAft>
            <a:buChar char="••"/>
          </a:pPr>
          <a:r>
            <a:rPr lang="en-US" sz="1700" kern="1200" dirty="0"/>
            <a:t>	A defined chain of command that better focuses the compliance functions, improve efficiency and </a:t>
          </a:r>
          <a:r>
            <a:rPr lang="en-US" sz="1700" kern="1200"/>
            <a:t>promotes impartially.</a:t>
          </a:r>
          <a:endParaRPr lang="en-US" sz="1700" kern="1200" dirty="0"/>
        </a:p>
      </dsp:txBody>
      <dsp:txXfrm>
        <a:off x="46472" y="1232723"/>
        <a:ext cx="2208036" cy="1667980"/>
      </dsp:txXfrm>
    </dsp:sp>
    <dsp:sp modelId="{D3F2AA8C-3C7F-41EB-B091-FE636A5086E1}">
      <dsp:nvSpPr>
        <dsp:cNvPr id="0" name=""/>
        <dsp:cNvSpPr/>
      </dsp:nvSpPr>
      <dsp:spPr>
        <a:xfrm>
          <a:off x="6452" y="2900703"/>
          <a:ext cx="2288076" cy="734440"/>
        </a:xfrm>
        <a:prstGeom prst="rect">
          <a:avLst/>
        </a:prstGeom>
        <a:gradFill rotWithShape="0">
          <a:gsLst>
            <a:gs pos="0">
              <a:schemeClr val="accent1">
                <a:shade val="80000"/>
                <a:hueOff val="0"/>
                <a:satOff val="0"/>
                <a:lumOff val="0"/>
                <a:alphaOff val="0"/>
                <a:lumMod val="110000"/>
                <a:satMod val="105000"/>
                <a:tint val="67000"/>
              </a:schemeClr>
            </a:gs>
            <a:gs pos="50000">
              <a:schemeClr val="accent1">
                <a:shade val="80000"/>
                <a:hueOff val="0"/>
                <a:satOff val="0"/>
                <a:lumOff val="0"/>
                <a:alphaOff val="0"/>
                <a:lumMod val="105000"/>
                <a:satMod val="103000"/>
                <a:tint val="73000"/>
              </a:schemeClr>
            </a:gs>
            <a:gs pos="100000">
              <a:schemeClr val="accent1">
                <a:shade val="80000"/>
                <a:hueOff val="0"/>
                <a:satOff val="0"/>
                <a:lumOff val="0"/>
                <a:alphaOff val="0"/>
                <a:lumMod val="105000"/>
                <a:satMod val="109000"/>
                <a:tint val="81000"/>
              </a:schemeClr>
            </a:gs>
          </a:gsLst>
          <a:lin ang="5400000" scaled="0"/>
        </a:gradFill>
        <a:ln w="6350" cap="flat" cmpd="sng" algn="ctr">
          <a:solidFill>
            <a:schemeClr val="accent1">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kern="1200" dirty="0"/>
            <a:t>Organization</a:t>
          </a:r>
        </a:p>
      </dsp:txBody>
      <dsp:txXfrm>
        <a:off x="6452" y="2900703"/>
        <a:ext cx="1611321" cy="734440"/>
      </dsp:txXfrm>
    </dsp:sp>
    <dsp:sp modelId="{CA311923-094F-45D0-B21A-F57AF3D54CE9}">
      <dsp:nvSpPr>
        <dsp:cNvPr id="0" name=""/>
        <dsp:cNvSpPr/>
      </dsp:nvSpPr>
      <dsp:spPr>
        <a:xfrm>
          <a:off x="1682499" y="3017363"/>
          <a:ext cx="800826" cy="800826"/>
        </a:xfrm>
        <a:prstGeom prst="ellipse">
          <a:avLst/>
        </a:prstGeom>
        <a:blipFill>
          <a:blip xmlns:r="http://schemas.openxmlformats.org/officeDocument/2006/relationships">
            <a:extLst>
              <a:ext uri="{28A0092B-C50C-407E-A947-70E740481C1C}">
                <a14:useLocalDpi xmlns:a14="http://schemas.microsoft.com/office/drawing/2010/main" val="0"/>
              </a:ext>
            </a:extLst>
          </a:blip>
          <a:srcRect/>
          <a:stretch>
            <a:fillRect/>
          </a:stretch>
        </a:blip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9A2FDF7-E358-45DE-B860-4D6E703ACEAC}">
      <dsp:nvSpPr>
        <dsp:cNvPr id="0" name=""/>
        <dsp:cNvSpPr/>
      </dsp:nvSpPr>
      <dsp:spPr>
        <a:xfrm>
          <a:off x="2681726" y="1192703"/>
          <a:ext cx="2288076" cy="1708000"/>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1">
              <a:shade val="80000"/>
              <a:hueOff val="116428"/>
              <a:satOff val="-2085"/>
              <a:lumOff val="886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590" tIns="64770" rIns="21590" bIns="21590" numCol="1" spcCol="1270" anchor="t" anchorCtr="0">
          <a:noAutofit/>
        </a:bodyPr>
        <a:lstStyle/>
        <a:p>
          <a:pPr marL="171450" lvl="1" indent="-171450" algn="l" defTabSz="755650">
            <a:lnSpc>
              <a:spcPct val="90000"/>
            </a:lnSpc>
            <a:spcBef>
              <a:spcPct val="0"/>
            </a:spcBef>
            <a:spcAft>
              <a:spcPct val="15000"/>
            </a:spcAft>
            <a:buChar char="••"/>
          </a:pPr>
          <a:r>
            <a:rPr lang="en-US" sz="1700" kern="1200" dirty="0"/>
            <a:t>	The foundation for integration is for divisional operations to share resources over their region.</a:t>
          </a:r>
        </a:p>
      </dsp:txBody>
      <dsp:txXfrm>
        <a:off x="2721746" y="1232723"/>
        <a:ext cx="2208036" cy="1667980"/>
      </dsp:txXfrm>
    </dsp:sp>
    <dsp:sp modelId="{36C995B2-91D8-4A01-B463-7F02285007F7}">
      <dsp:nvSpPr>
        <dsp:cNvPr id="0" name=""/>
        <dsp:cNvSpPr/>
      </dsp:nvSpPr>
      <dsp:spPr>
        <a:xfrm>
          <a:off x="2681726" y="2900703"/>
          <a:ext cx="2288076" cy="734440"/>
        </a:xfrm>
        <a:prstGeom prst="rect">
          <a:avLst/>
        </a:prstGeom>
        <a:gradFill rotWithShape="0">
          <a:gsLst>
            <a:gs pos="0">
              <a:schemeClr val="accent1">
                <a:shade val="80000"/>
                <a:hueOff val="116428"/>
                <a:satOff val="-2085"/>
                <a:lumOff val="8862"/>
                <a:alphaOff val="0"/>
                <a:lumMod val="110000"/>
                <a:satMod val="105000"/>
                <a:tint val="67000"/>
              </a:schemeClr>
            </a:gs>
            <a:gs pos="50000">
              <a:schemeClr val="accent1">
                <a:shade val="80000"/>
                <a:hueOff val="116428"/>
                <a:satOff val="-2085"/>
                <a:lumOff val="8862"/>
                <a:alphaOff val="0"/>
                <a:lumMod val="105000"/>
                <a:satMod val="103000"/>
                <a:tint val="73000"/>
              </a:schemeClr>
            </a:gs>
            <a:gs pos="100000">
              <a:schemeClr val="accent1">
                <a:shade val="80000"/>
                <a:hueOff val="116428"/>
                <a:satOff val="-2085"/>
                <a:lumOff val="8862"/>
                <a:alphaOff val="0"/>
                <a:lumMod val="105000"/>
                <a:satMod val="109000"/>
                <a:tint val="81000"/>
              </a:schemeClr>
            </a:gs>
          </a:gsLst>
          <a:lin ang="5400000" scaled="0"/>
        </a:gradFill>
        <a:ln w="6350" cap="flat" cmpd="sng" algn="ctr">
          <a:solidFill>
            <a:schemeClr val="accent1">
              <a:shade val="80000"/>
              <a:hueOff val="116428"/>
              <a:satOff val="-2085"/>
              <a:lumOff val="8862"/>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kern="1200" dirty="0"/>
            <a:t>Regional Resources</a:t>
          </a:r>
        </a:p>
      </dsp:txBody>
      <dsp:txXfrm>
        <a:off x="2681726" y="2900703"/>
        <a:ext cx="1611321" cy="734440"/>
      </dsp:txXfrm>
    </dsp:sp>
    <dsp:sp modelId="{BD481583-6FAA-479D-8837-5BDF1E322B32}">
      <dsp:nvSpPr>
        <dsp:cNvPr id="0" name=""/>
        <dsp:cNvSpPr/>
      </dsp:nvSpPr>
      <dsp:spPr>
        <a:xfrm>
          <a:off x="4357773" y="3017363"/>
          <a:ext cx="800826" cy="800826"/>
        </a:xfrm>
        <a:prstGeom prst="ellipse">
          <a:avLst/>
        </a:prstGeom>
        <a:blipFill>
          <a:blip xmlns:r="http://schemas.openxmlformats.org/officeDocument/2006/relationships">
            <a:extLst>
              <a:ext uri="{28A0092B-C50C-407E-A947-70E740481C1C}">
                <a14:useLocalDpi xmlns:a14="http://schemas.microsoft.com/office/drawing/2010/main" val="0"/>
              </a:ext>
            </a:extLst>
          </a:blip>
          <a:srcRect/>
          <a:stretch>
            <a:fillRect/>
          </a:stretch>
        </a:blip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8B2E202-CF04-4D07-80EC-93E026F99350}">
      <dsp:nvSpPr>
        <dsp:cNvPr id="0" name=""/>
        <dsp:cNvSpPr/>
      </dsp:nvSpPr>
      <dsp:spPr>
        <a:xfrm>
          <a:off x="5356999" y="1192703"/>
          <a:ext cx="2288076" cy="1708000"/>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1">
              <a:shade val="80000"/>
              <a:hueOff val="232855"/>
              <a:satOff val="-4171"/>
              <a:lumOff val="1772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590" tIns="64770" rIns="21590" bIns="21590" numCol="1" spcCol="1270" anchor="t" anchorCtr="0">
          <a:noAutofit/>
        </a:bodyPr>
        <a:lstStyle/>
        <a:p>
          <a:pPr marL="171450" lvl="1" indent="-171450" algn="l" defTabSz="755650">
            <a:lnSpc>
              <a:spcPct val="90000"/>
            </a:lnSpc>
            <a:spcBef>
              <a:spcPct val="0"/>
            </a:spcBef>
            <a:spcAft>
              <a:spcPct val="15000"/>
            </a:spcAft>
            <a:buChar char="••"/>
          </a:pPr>
          <a:r>
            <a:rPr lang="en-US" sz="1700" kern="1200" dirty="0"/>
            <a:t>	Procedures, audits, surveys and reviews are revised to include more comprehensive processes.</a:t>
          </a:r>
        </a:p>
      </dsp:txBody>
      <dsp:txXfrm>
        <a:off x="5397019" y="1232723"/>
        <a:ext cx="2208036" cy="1667980"/>
      </dsp:txXfrm>
    </dsp:sp>
    <dsp:sp modelId="{61B49032-E59C-4A86-949E-6D2C9B845FC1}">
      <dsp:nvSpPr>
        <dsp:cNvPr id="0" name=""/>
        <dsp:cNvSpPr/>
      </dsp:nvSpPr>
      <dsp:spPr>
        <a:xfrm>
          <a:off x="5356999" y="2900703"/>
          <a:ext cx="2288076" cy="734440"/>
        </a:xfrm>
        <a:prstGeom prst="rect">
          <a:avLst/>
        </a:prstGeom>
        <a:gradFill rotWithShape="0">
          <a:gsLst>
            <a:gs pos="0">
              <a:schemeClr val="accent1">
                <a:shade val="80000"/>
                <a:hueOff val="232855"/>
                <a:satOff val="-4171"/>
                <a:lumOff val="17723"/>
                <a:alphaOff val="0"/>
                <a:lumMod val="110000"/>
                <a:satMod val="105000"/>
                <a:tint val="67000"/>
              </a:schemeClr>
            </a:gs>
            <a:gs pos="50000">
              <a:schemeClr val="accent1">
                <a:shade val="80000"/>
                <a:hueOff val="232855"/>
                <a:satOff val="-4171"/>
                <a:lumOff val="17723"/>
                <a:alphaOff val="0"/>
                <a:lumMod val="105000"/>
                <a:satMod val="103000"/>
                <a:tint val="73000"/>
              </a:schemeClr>
            </a:gs>
            <a:gs pos="100000">
              <a:schemeClr val="accent1">
                <a:shade val="80000"/>
                <a:hueOff val="232855"/>
                <a:satOff val="-4171"/>
                <a:lumOff val="17723"/>
                <a:alphaOff val="0"/>
                <a:lumMod val="105000"/>
                <a:satMod val="109000"/>
                <a:tint val="81000"/>
              </a:schemeClr>
            </a:gs>
          </a:gsLst>
          <a:lin ang="5400000" scaled="0"/>
        </a:gradFill>
        <a:ln w="6350" cap="flat" cmpd="sng" algn="ctr">
          <a:solidFill>
            <a:schemeClr val="accent1">
              <a:shade val="80000"/>
              <a:hueOff val="232855"/>
              <a:satOff val="-4171"/>
              <a:lumOff val="17723"/>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kern="1200" dirty="0"/>
            <a:t>Comprehensive Programs</a:t>
          </a:r>
        </a:p>
      </dsp:txBody>
      <dsp:txXfrm>
        <a:off x="5356999" y="2900703"/>
        <a:ext cx="1611321" cy="734440"/>
      </dsp:txXfrm>
    </dsp:sp>
    <dsp:sp modelId="{DAC7A463-6FB4-4693-9DCE-1D994D345342}">
      <dsp:nvSpPr>
        <dsp:cNvPr id="0" name=""/>
        <dsp:cNvSpPr/>
      </dsp:nvSpPr>
      <dsp:spPr>
        <a:xfrm>
          <a:off x="7033047" y="3017363"/>
          <a:ext cx="800826" cy="800826"/>
        </a:xfrm>
        <a:prstGeom prst="ellipse">
          <a:avLst/>
        </a:prstGeom>
        <a:blipFill>
          <a:blip xmlns:r="http://schemas.openxmlformats.org/officeDocument/2006/relationships"/>
          <a:srcRect/>
          <a:stretch>
            <a:fillRect/>
          </a:stretch>
        </a:blip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ABC6B7C-E58D-4440-B38B-68C07ED59324}">
      <dsp:nvSpPr>
        <dsp:cNvPr id="0" name=""/>
        <dsp:cNvSpPr/>
      </dsp:nvSpPr>
      <dsp:spPr>
        <a:xfrm>
          <a:off x="8032273" y="1192703"/>
          <a:ext cx="2288076" cy="1708000"/>
        </a:xfrm>
        <a:prstGeom prst="round2SameRect">
          <a:avLst>
            <a:gd name="adj1" fmla="val 8000"/>
            <a:gd name="adj2" fmla="val 0"/>
          </a:avLst>
        </a:prstGeom>
        <a:solidFill>
          <a:schemeClr val="lt1">
            <a:alpha val="90000"/>
            <a:hueOff val="0"/>
            <a:satOff val="0"/>
            <a:lumOff val="0"/>
            <a:alphaOff val="0"/>
          </a:schemeClr>
        </a:solidFill>
        <a:ln w="6350" cap="flat" cmpd="sng" algn="ctr">
          <a:solidFill>
            <a:schemeClr val="accent1">
              <a:shade val="80000"/>
              <a:hueOff val="349283"/>
              <a:satOff val="-6256"/>
              <a:lumOff val="2658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1590" tIns="64770" rIns="21590" bIns="21590" numCol="1" spcCol="1270" anchor="t" anchorCtr="0">
          <a:noAutofit/>
        </a:bodyPr>
        <a:lstStyle/>
        <a:p>
          <a:pPr marL="171450" lvl="1" indent="-171450" algn="l" defTabSz="755650">
            <a:lnSpc>
              <a:spcPct val="90000"/>
            </a:lnSpc>
            <a:spcBef>
              <a:spcPct val="0"/>
            </a:spcBef>
            <a:spcAft>
              <a:spcPct val="15000"/>
            </a:spcAft>
            <a:buChar char="••"/>
          </a:pPr>
          <a:r>
            <a:rPr lang="en-US" sz="1700" kern="1200" dirty="0"/>
            <a:t>	Compliance personnel are cross trained in secondary functions to provide a more comprehensive resource.</a:t>
          </a:r>
        </a:p>
      </dsp:txBody>
      <dsp:txXfrm>
        <a:off x="8072293" y="1232723"/>
        <a:ext cx="2208036" cy="1667980"/>
      </dsp:txXfrm>
    </dsp:sp>
    <dsp:sp modelId="{61F53E90-ACDB-4929-920D-A46D475EF03F}">
      <dsp:nvSpPr>
        <dsp:cNvPr id="0" name=""/>
        <dsp:cNvSpPr/>
      </dsp:nvSpPr>
      <dsp:spPr>
        <a:xfrm>
          <a:off x="8032273" y="2900703"/>
          <a:ext cx="2288076" cy="734440"/>
        </a:xfrm>
        <a:prstGeom prst="rect">
          <a:avLst/>
        </a:prstGeom>
        <a:gradFill rotWithShape="0">
          <a:gsLst>
            <a:gs pos="0">
              <a:schemeClr val="accent1">
                <a:shade val="80000"/>
                <a:hueOff val="349283"/>
                <a:satOff val="-6256"/>
                <a:lumOff val="26585"/>
                <a:alphaOff val="0"/>
                <a:lumMod val="110000"/>
                <a:satMod val="105000"/>
                <a:tint val="67000"/>
              </a:schemeClr>
            </a:gs>
            <a:gs pos="50000">
              <a:schemeClr val="accent1">
                <a:shade val="80000"/>
                <a:hueOff val="349283"/>
                <a:satOff val="-6256"/>
                <a:lumOff val="26585"/>
                <a:alphaOff val="0"/>
                <a:lumMod val="105000"/>
                <a:satMod val="103000"/>
                <a:tint val="73000"/>
              </a:schemeClr>
            </a:gs>
            <a:gs pos="100000">
              <a:schemeClr val="accent1">
                <a:shade val="80000"/>
                <a:hueOff val="349283"/>
                <a:satOff val="-6256"/>
                <a:lumOff val="26585"/>
                <a:alphaOff val="0"/>
                <a:lumMod val="105000"/>
                <a:satMod val="109000"/>
                <a:tint val="81000"/>
              </a:schemeClr>
            </a:gs>
          </a:gsLst>
          <a:lin ang="5400000" scaled="0"/>
        </a:gradFill>
        <a:ln w="6350" cap="flat" cmpd="sng" algn="ctr">
          <a:solidFill>
            <a:schemeClr val="accent1">
              <a:shade val="80000"/>
              <a:hueOff val="349283"/>
              <a:satOff val="-6256"/>
              <a:lumOff val="26585"/>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68580" tIns="0" rIns="22860" bIns="0" numCol="1" spcCol="1270" anchor="ctr" anchorCtr="0">
          <a:noAutofit/>
        </a:bodyPr>
        <a:lstStyle/>
        <a:p>
          <a:pPr lvl="0" algn="l" defTabSz="800100">
            <a:lnSpc>
              <a:spcPct val="90000"/>
            </a:lnSpc>
            <a:spcBef>
              <a:spcPct val="0"/>
            </a:spcBef>
            <a:spcAft>
              <a:spcPct val="35000"/>
            </a:spcAft>
          </a:pPr>
          <a:r>
            <a:rPr lang="en-US" sz="1800" kern="1200" dirty="0"/>
            <a:t>Cross Train</a:t>
          </a:r>
        </a:p>
      </dsp:txBody>
      <dsp:txXfrm>
        <a:off x="8032273" y="2900703"/>
        <a:ext cx="1611321" cy="734440"/>
      </dsp:txXfrm>
    </dsp:sp>
    <dsp:sp modelId="{5C7F47D8-CD15-4EF4-ACA2-B91DB2FA600E}">
      <dsp:nvSpPr>
        <dsp:cNvPr id="0" name=""/>
        <dsp:cNvSpPr/>
      </dsp:nvSpPr>
      <dsp:spPr>
        <a:xfrm>
          <a:off x="9708320" y="3017363"/>
          <a:ext cx="800826" cy="800826"/>
        </a:xfrm>
        <a:prstGeom prst="ellipse">
          <a:avLst/>
        </a:prstGeom>
        <a:blipFill>
          <a:blip xmlns:r="http://schemas.openxmlformats.org/officeDocument/2006/relationships">
            <a:extLst>
              <a:ext uri="{28A0092B-C50C-407E-A947-70E740481C1C}">
                <a14:useLocalDpi xmlns:a14="http://schemas.microsoft.com/office/drawing/2010/main" val="0"/>
              </a:ext>
            </a:extLst>
          </a:blip>
          <a:srcRect/>
          <a:stretch>
            <a:fillRect/>
          </a:stretch>
        </a:blip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1F7DD-7EA7-486E-BCCF-12670AA0F148}">
      <dsp:nvSpPr>
        <dsp:cNvPr id="0" name=""/>
        <dsp:cNvSpPr/>
      </dsp:nvSpPr>
      <dsp:spPr>
        <a:xfrm>
          <a:off x="2030361" y="1660829"/>
          <a:ext cx="2110986" cy="1826088"/>
        </a:xfrm>
        <a:prstGeom prst="hexagon">
          <a:avLst>
            <a:gd name="adj" fmla="val 28570"/>
            <a:gd name="vf" fmla="val 11547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Integrated Compliance Process</a:t>
          </a:r>
        </a:p>
      </dsp:txBody>
      <dsp:txXfrm>
        <a:off x="2380181" y="1963437"/>
        <a:ext cx="1411346" cy="1220872"/>
      </dsp:txXfrm>
    </dsp:sp>
    <dsp:sp modelId="{0430D1C4-AF5D-48F2-9474-163CAB2BA5A1}">
      <dsp:nvSpPr>
        <dsp:cNvPr id="0" name=""/>
        <dsp:cNvSpPr/>
      </dsp:nvSpPr>
      <dsp:spPr>
        <a:xfrm>
          <a:off x="3352244" y="787169"/>
          <a:ext cx="796468" cy="68626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64247CB-2A7E-47DA-8E00-6A93DE42684A}">
      <dsp:nvSpPr>
        <dsp:cNvPr id="0" name=""/>
        <dsp:cNvSpPr/>
      </dsp:nvSpPr>
      <dsp:spPr>
        <a:xfrm>
          <a:off x="2224813" y="0"/>
          <a:ext cx="1729938" cy="1496599"/>
        </a:xfrm>
        <a:prstGeom prst="hexagon">
          <a:avLst>
            <a:gd name="adj" fmla="val 28570"/>
            <a:gd name="vf" fmla="val 11547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en-US" sz="1200" kern="1200" dirty="0"/>
            <a:t>Acquire accurate compliance personnel information.</a:t>
          </a:r>
        </a:p>
      </dsp:txBody>
      <dsp:txXfrm>
        <a:off x="2511501" y="248018"/>
        <a:ext cx="1156562" cy="1000563"/>
      </dsp:txXfrm>
    </dsp:sp>
    <dsp:sp modelId="{E6F7C15A-06DE-4AB3-A49D-368BC990DD2A}">
      <dsp:nvSpPr>
        <dsp:cNvPr id="0" name=""/>
        <dsp:cNvSpPr/>
      </dsp:nvSpPr>
      <dsp:spPr>
        <a:xfrm>
          <a:off x="4281785" y="2070116"/>
          <a:ext cx="796468" cy="68626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FE0E4F1E-F8EC-4564-8A55-8E2902D5C822}">
      <dsp:nvSpPr>
        <dsp:cNvPr id="0" name=""/>
        <dsp:cNvSpPr/>
      </dsp:nvSpPr>
      <dsp:spPr>
        <a:xfrm>
          <a:off x="3811367" y="920509"/>
          <a:ext cx="1729938" cy="1496599"/>
        </a:xfrm>
        <a:prstGeom prst="hexagon">
          <a:avLst>
            <a:gd name="adj" fmla="val 28570"/>
            <a:gd name="vf" fmla="val 115470"/>
          </a:avLst>
        </a:prstGeom>
        <a:gradFill rotWithShape="0">
          <a:gsLst>
            <a:gs pos="0">
              <a:schemeClr val="accent1">
                <a:shade val="80000"/>
                <a:hueOff val="69857"/>
                <a:satOff val="-1251"/>
                <a:lumOff val="5317"/>
                <a:alphaOff val="0"/>
                <a:satMod val="103000"/>
                <a:lumMod val="102000"/>
                <a:tint val="94000"/>
              </a:schemeClr>
            </a:gs>
            <a:gs pos="50000">
              <a:schemeClr val="accent1">
                <a:shade val="80000"/>
                <a:hueOff val="69857"/>
                <a:satOff val="-1251"/>
                <a:lumOff val="5317"/>
                <a:alphaOff val="0"/>
                <a:satMod val="110000"/>
                <a:lumMod val="100000"/>
                <a:shade val="100000"/>
              </a:schemeClr>
            </a:gs>
            <a:gs pos="100000">
              <a:schemeClr val="accent1">
                <a:shade val="80000"/>
                <a:hueOff val="69857"/>
                <a:satOff val="-1251"/>
                <a:lumOff val="531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buFont typeface="Arial" panose="020B0604020202020204" pitchFamily="34" charset="0"/>
            <a:buChar char="•"/>
          </a:pPr>
          <a:r>
            <a:rPr lang="en-US" sz="1000" kern="1200" dirty="0"/>
            <a:t>Review current resource allocation and identify potential efficiency improvements.</a:t>
          </a:r>
        </a:p>
      </dsp:txBody>
      <dsp:txXfrm>
        <a:off x="4098055" y="1168527"/>
        <a:ext cx="1156562" cy="1000563"/>
      </dsp:txXfrm>
    </dsp:sp>
    <dsp:sp modelId="{CE7E1F2A-8A76-45F0-837C-89C9E4B415CA}">
      <dsp:nvSpPr>
        <dsp:cNvPr id="0" name=""/>
        <dsp:cNvSpPr/>
      </dsp:nvSpPr>
      <dsp:spPr>
        <a:xfrm>
          <a:off x="3636066" y="3518322"/>
          <a:ext cx="796468" cy="68626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03A5C5C-F13E-4127-B569-9C0B5319B8E4}">
      <dsp:nvSpPr>
        <dsp:cNvPr id="0" name=""/>
        <dsp:cNvSpPr/>
      </dsp:nvSpPr>
      <dsp:spPr>
        <a:xfrm>
          <a:off x="3811367" y="2730123"/>
          <a:ext cx="1729938" cy="1496599"/>
        </a:xfrm>
        <a:prstGeom prst="hexagon">
          <a:avLst>
            <a:gd name="adj" fmla="val 28570"/>
            <a:gd name="vf" fmla="val 115470"/>
          </a:avLst>
        </a:prstGeom>
        <a:gradFill rotWithShape="0">
          <a:gsLst>
            <a:gs pos="0">
              <a:schemeClr val="accent1">
                <a:shade val="80000"/>
                <a:hueOff val="139713"/>
                <a:satOff val="-2502"/>
                <a:lumOff val="10634"/>
                <a:alphaOff val="0"/>
                <a:satMod val="103000"/>
                <a:lumMod val="102000"/>
                <a:tint val="94000"/>
              </a:schemeClr>
            </a:gs>
            <a:gs pos="50000">
              <a:schemeClr val="accent1">
                <a:shade val="80000"/>
                <a:hueOff val="139713"/>
                <a:satOff val="-2502"/>
                <a:lumOff val="10634"/>
                <a:alphaOff val="0"/>
                <a:satMod val="110000"/>
                <a:lumMod val="100000"/>
                <a:shade val="100000"/>
              </a:schemeClr>
            </a:gs>
            <a:gs pos="100000">
              <a:schemeClr val="accent1">
                <a:shade val="80000"/>
                <a:hueOff val="139713"/>
                <a:satOff val="-2502"/>
                <a:lumOff val="1063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Develop a common compliance group organizational structure.</a:t>
          </a:r>
        </a:p>
      </dsp:txBody>
      <dsp:txXfrm>
        <a:off x="4098055" y="2978141"/>
        <a:ext cx="1156562" cy="1000563"/>
      </dsp:txXfrm>
    </dsp:sp>
    <dsp:sp modelId="{E389E386-8C45-4965-94EA-CDB6CC3B560D}">
      <dsp:nvSpPr>
        <dsp:cNvPr id="0" name=""/>
        <dsp:cNvSpPr/>
      </dsp:nvSpPr>
      <dsp:spPr>
        <a:xfrm>
          <a:off x="2034289" y="3668651"/>
          <a:ext cx="796468" cy="68626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3265734-B4B3-436A-BD5A-D4326F45C43E}">
      <dsp:nvSpPr>
        <dsp:cNvPr id="0" name=""/>
        <dsp:cNvSpPr/>
      </dsp:nvSpPr>
      <dsp:spPr>
        <a:xfrm>
          <a:off x="2224813" y="3651662"/>
          <a:ext cx="1729938" cy="1496599"/>
        </a:xfrm>
        <a:prstGeom prst="hexagon">
          <a:avLst>
            <a:gd name="adj" fmla="val 28570"/>
            <a:gd name="vf" fmla="val 115470"/>
          </a:avLst>
        </a:prstGeom>
        <a:gradFill rotWithShape="0">
          <a:gsLst>
            <a:gs pos="0">
              <a:schemeClr val="accent1">
                <a:shade val="80000"/>
                <a:hueOff val="209570"/>
                <a:satOff val="-3754"/>
                <a:lumOff val="15951"/>
                <a:alphaOff val="0"/>
                <a:satMod val="103000"/>
                <a:lumMod val="102000"/>
                <a:tint val="94000"/>
              </a:schemeClr>
            </a:gs>
            <a:gs pos="50000">
              <a:schemeClr val="accent1">
                <a:shade val="80000"/>
                <a:hueOff val="209570"/>
                <a:satOff val="-3754"/>
                <a:lumOff val="15951"/>
                <a:alphaOff val="0"/>
                <a:satMod val="110000"/>
                <a:lumMod val="100000"/>
                <a:shade val="100000"/>
              </a:schemeClr>
            </a:gs>
            <a:gs pos="100000">
              <a:schemeClr val="accent1">
                <a:shade val="80000"/>
                <a:hueOff val="209570"/>
                <a:satOff val="-3754"/>
                <a:lumOff val="1595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Assess activities performed by the different groups to identify redundancies.</a:t>
          </a:r>
        </a:p>
      </dsp:txBody>
      <dsp:txXfrm>
        <a:off x="2511501" y="3899680"/>
        <a:ext cx="1156562" cy="1000563"/>
      </dsp:txXfrm>
    </dsp:sp>
    <dsp:sp modelId="{F7564D81-12F2-49E5-8F56-1B8C9926336E}">
      <dsp:nvSpPr>
        <dsp:cNvPr id="0" name=""/>
        <dsp:cNvSpPr/>
      </dsp:nvSpPr>
      <dsp:spPr>
        <a:xfrm>
          <a:off x="1089526" y="2386219"/>
          <a:ext cx="796468" cy="68626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D057DE1-EBEC-451B-8A3C-90444CB45155}">
      <dsp:nvSpPr>
        <dsp:cNvPr id="0" name=""/>
        <dsp:cNvSpPr/>
      </dsp:nvSpPr>
      <dsp:spPr>
        <a:xfrm>
          <a:off x="630893" y="2731152"/>
          <a:ext cx="1729938" cy="1496599"/>
        </a:xfrm>
        <a:prstGeom prst="hexagon">
          <a:avLst>
            <a:gd name="adj" fmla="val 28570"/>
            <a:gd name="vf" fmla="val 115470"/>
          </a:avLst>
        </a:prstGeom>
        <a:gradFill rotWithShape="0">
          <a:gsLst>
            <a:gs pos="0">
              <a:schemeClr val="accent1">
                <a:shade val="80000"/>
                <a:hueOff val="279426"/>
                <a:satOff val="-5005"/>
                <a:lumOff val="21268"/>
                <a:alphaOff val="0"/>
                <a:satMod val="103000"/>
                <a:lumMod val="102000"/>
                <a:tint val="94000"/>
              </a:schemeClr>
            </a:gs>
            <a:gs pos="50000">
              <a:schemeClr val="accent1">
                <a:shade val="80000"/>
                <a:hueOff val="279426"/>
                <a:satOff val="-5005"/>
                <a:lumOff val="21268"/>
                <a:alphaOff val="0"/>
                <a:satMod val="110000"/>
                <a:lumMod val="100000"/>
                <a:shade val="100000"/>
              </a:schemeClr>
            </a:gs>
            <a:gs pos="100000">
              <a:schemeClr val="accent1">
                <a:shade val="80000"/>
                <a:hueOff val="279426"/>
                <a:satOff val="-5005"/>
                <a:lumOff val="2126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a:t>Identify activities that can be executed by a group on behalf of another.</a:t>
          </a:r>
        </a:p>
      </dsp:txBody>
      <dsp:txXfrm>
        <a:off x="917581" y="2979170"/>
        <a:ext cx="1156562" cy="1000563"/>
      </dsp:txXfrm>
    </dsp:sp>
    <dsp:sp modelId="{6636ACCB-BB9E-4BE6-A537-B6855236BFCD}">
      <dsp:nvSpPr>
        <dsp:cNvPr id="0" name=""/>
        <dsp:cNvSpPr/>
      </dsp:nvSpPr>
      <dsp:spPr>
        <a:xfrm>
          <a:off x="630893" y="918449"/>
          <a:ext cx="1729938" cy="1496599"/>
        </a:xfrm>
        <a:prstGeom prst="hexagon">
          <a:avLst>
            <a:gd name="adj" fmla="val 28570"/>
            <a:gd name="vf" fmla="val 115470"/>
          </a:avLst>
        </a:prstGeom>
        <a:gradFill rotWithShape="0">
          <a:gsLst>
            <a:gs pos="0">
              <a:schemeClr val="accent1">
                <a:shade val="80000"/>
                <a:hueOff val="349283"/>
                <a:satOff val="-6256"/>
                <a:lumOff val="26585"/>
                <a:alphaOff val="0"/>
                <a:satMod val="103000"/>
                <a:lumMod val="102000"/>
                <a:tint val="94000"/>
              </a:schemeClr>
            </a:gs>
            <a:gs pos="50000">
              <a:schemeClr val="accent1">
                <a:shade val="80000"/>
                <a:hueOff val="349283"/>
                <a:satOff val="-6256"/>
                <a:lumOff val="26585"/>
                <a:alphaOff val="0"/>
                <a:satMod val="110000"/>
                <a:lumMod val="100000"/>
                <a:shade val="100000"/>
              </a:schemeClr>
            </a:gs>
            <a:gs pos="100000">
              <a:schemeClr val="accent1">
                <a:shade val="80000"/>
                <a:hueOff val="349283"/>
                <a:satOff val="-6256"/>
                <a:lumOff val="2658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buFont typeface="Arial" panose="020B0604020202020204" pitchFamily="34" charset="0"/>
            <a:buChar char="•"/>
          </a:pPr>
          <a:r>
            <a:rPr lang="en-US" sz="1200" kern="1200" dirty="0"/>
            <a:t>Develop a plan that allows for a phased approach and implement this initiative</a:t>
          </a:r>
        </a:p>
      </dsp:txBody>
      <dsp:txXfrm>
        <a:off x="917581" y="1166467"/>
        <a:ext cx="1156562" cy="10005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89BEC-9118-4203-BBB2-84C2998B8F41}">
      <dsp:nvSpPr>
        <dsp:cNvPr id="0" name=""/>
        <dsp:cNvSpPr/>
      </dsp:nvSpPr>
      <dsp:spPr>
        <a:xfrm>
          <a:off x="0" y="598745"/>
          <a:ext cx="5157787" cy="1105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F64B89-5B50-4938-9EB2-D73BCBD76FB7}">
      <dsp:nvSpPr>
        <dsp:cNvPr id="0" name=""/>
        <dsp:cNvSpPr/>
      </dsp:nvSpPr>
      <dsp:spPr>
        <a:xfrm>
          <a:off x="334376" y="847455"/>
          <a:ext cx="607957" cy="607957"/>
        </a:xfrm>
        <a:prstGeom prst="rect">
          <a:avLst/>
        </a:prstGeom>
        <a:blipFill>
          <a:blip xmlns:r="http://schemas.openxmlformats.org/officeDocument/2006/relationships">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73AD3E-9079-4C9D-A374-13ACECC3CA19}">
      <dsp:nvSpPr>
        <dsp:cNvPr id="0" name=""/>
        <dsp:cNvSpPr/>
      </dsp:nvSpPr>
      <dsp:spPr>
        <a:xfrm>
          <a:off x="1276709" y="598745"/>
          <a:ext cx="3881077" cy="1105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86" tIns="116986" rIns="116986" bIns="116986" numCol="1" spcCol="1270" anchor="ctr" anchorCtr="0">
          <a:noAutofit/>
        </a:bodyPr>
        <a:lstStyle/>
        <a:p>
          <a:pPr lvl="0" algn="l" defTabSz="800100">
            <a:lnSpc>
              <a:spcPct val="100000"/>
            </a:lnSpc>
            <a:spcBef>
              <a:spcPct val="0"/>
            </a:spcBef>
            <a:spcAft>
              <a:spcPct val="35000"/>
            </a:spcAft>
          </a:pPr>
          <a:r>
            <a:rPr lang="en-US" sz="1800" kern="1200"/>
            <a:t>Email notification of activity rather than waiting to manually run MVR each year.</a:t>
          </a:r>
        </a:p>
      </dsp:txBody>
      <dsp:txXfrm>
        <a:off x="1276709" y="598745"/>
        <a:ext cx="3881077" cy="1105376"/>
      </dsp:txXfrm>
    </dsp:sp>
    <dsp:sp modelId="{7D9CDD15-8DAD-4411-B935-176C2614F809}">
      <dsp:nvSpPr>
        <dsp:cNvPr id="0" name=""/>
        <dsp:cNvSpPr/>
      </dsp:nvSpPr>
      <dsp:spPr>
        <a:xfrm>
          <a:off x="0" y="1980466"/>
          <a:ext cx="5157787" cy="1105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E176C5-DCAA-4CBB-835D-E7684DD651DE}">
      <dsp:nvSpPr>
        <dsp:cNvPr id="0" name=""/>
        <dsp:cNvSpPr/>
      </dsp:nvSpPr>
      <dsp:spPr>
        <a:xfrm>
          <a:off x="334376" y="2229175"/>
          <a:ext cx="607957" cy="607957"/>
        </a:xfrm>
        <a:prstGeom prst="rect">
          <a:avLst/>
        </a:prstGeom>
        <a:blipFill>
          <a:blip xmlns:r="http://schemas.openxmlformats.org/officeDocument/2006/relationships">
            <a:extLst>
              <a:ext uri="{28A0092B-C50C-407E-A947-70E740481C1C}">
                <a14:useLocalDpi xmlns:a14="http://schemas.microsoft.com/office/drawing/2010/main" val="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54BB79-1A22-4CDC-92E5-5D3759680A47}">
      <dsp:nvSpPr>
        <dsp:cNvPr id="0" name=""/>
        <dsp:cNvSpPr/>
      </dsp:nvSpPr>
      <dsp:spPr>
        <a:xfrm>
          <a:off x="1276709" y="1980466"/>
          <a:ext cx="3881077" cy="1105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6986" tIns="116986" rIns="116986" bIns="116986" numCol="1" spcCol="1270" anchor="ctr" anchorCtr="0">
          <a:noAutofit/>
        </a:bodyPr>
        <a:lstStyle/>
        <a:p>
          <a:pPr lvl="0" algn="l" defTabSz="800100">
            <a:lnSpc>
              <a:spcPct val="100000"/>
            </a:lnSpc>
            <a:spcBef>
              <a:spcPct val="0"/>
            </a:spcBef>
            <a:spcAft>
              <a:spcPct val="35000"/>
            </a:spcAft>
          </a:pPr>
          <a:r>
            <a:rPr lang="en-US" sz="1800" kern="1200"/>
            <a:t>Able to “Take Action” on </a:t>
          </a:r>
          <a:r>
            <a:rPr lang="en-US" sz="1800" i="1" kern="1200"/>
            <a:t>At Risk Drivers </a:t>
          </a:r>
          <a:r>
            <a:rPr lang="en-US" sz="1800" kern="1200"/>
            <a:t>based on notifications from State Databases in “</a:t>
          </a:r>
          <a:r>
            <a:rPr lang="en-US" sz="1800" i="1" kern="1200"/>
            <a:t>Real Time”.  </a:t>
          </a:r>
          <a:endParaRPr lang="en-US" sz="1800" kern="1200"/>
        </a:p>
      </dsp:txBody>
      <dsp:txXfrm>
        <a:off x="1276709" y="1980466"/>
        <a:ext cx="3881077" cy="1105376"/>
      </dsp:txXfrm>
    </dsp:sp>
  </dsp:spTree>
</dsp:drawing>
</file>

<file path=ppt/diagrams/layout1.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E4BB7820-EC40-4727-9283-6988737FD9AA}" type="datetimeFigureOut">
              <a:rPr lang="es-ES_tradnl"/>
              <a:pPr>
                <a:defRPr/>
              </a:pPr>
              <a:t>14/06/2023</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s-ES_tradnl"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s-ES_tradnl"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53F8F776-7AED-41FB-B4E9-97A566507CD9}"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dirty="0"/>
              <a:t>Welcome! Thank</a:t>
            </a:r>
            <a:r>
              <a:rPr lang="en-US" baseline="0" dirty="0"/>
              <a:t> you for being here today. We are all excited to hear from our 35</a:t>
            </a:r>
            <a:r>
              <a:rPr lang="en-US" baseline="30000" dirty="0"/>
              <a:t>th</a:t>
            </a:r>
            <a:r>
              <a:rPr lang="en-US" baseline="0" dirty="0"/>
              <a:t> HSEA Best in Class winners. </a:t>
            </a:r>
          </a:p>
          <a:p>
            <a:r>
              <a:rPr lang="en-US" baseline="0" dirty="0"/>
              <a:t>Special thanks to our generous sponsors. Thank you to Health and Safety Council for providing a beautiful venue, thank you to Parker Data Voice for providing breakfast and after our presentation today we will all make our way over to the skills building for lunch sponsored by Coastal Ice and Water.</a:t>
            </a:r>
          </a:p>
          <a:p>
            <a:endParaRPr lang="en-US" dirty="0"/>
          </a:p>
        </p:txBody>
      </p:sp>
      <p:sp>
        <p:nvSpPr>
          <p:cNvPr id="4" name="Slide Number Placeholder 3"/>
          <p:cNvSpPr>
            <a:spLocks noGrp="1"/>
          </p:cNvSpPr>
          <p:nvPr>
            <p:ph type="sldNum" sz="quarter" idx="10"/>
          </p:nvPr>
        </p:nvSpPr>
        <p:spPr/>
        <p:txBody>
          <a:bodyPr/>
          <a:lstStyle/>
          <a:p>
            <a:fld id="{D982C2F8-F2F7-4BCC-8F4E-0986A86A2228}" type="slidenum">
              <a:rPr lang="en-US" smtClean="0"/>
              <a:pPr/>
              <a:t>1</a:t>
            </a:fld>
            <a:endParaRPr lang="en-US"/>
          </a:p>
        </p:txBody>
      </p:sp>
    </p:spTree>
    <p:extLst>
      <p:ext uri="{BB962C8B-B14F-4D97-AF65-F5344CB8AC3E}">
        <p14:creationId xmlns:p14="http://schemas.microsoft.com/office/powerpoint/2010/main" val="1894786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4A9094-4B9B-4686-8E64-37357CBAA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302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4A9094-4B9B-4686-8E64-37357CBAA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20764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4A9094-4B9B-4686-8E64-37357CBAA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082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4A9094-4B9B-4686-8E64-37357CBAA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388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4A9094-4B9B-4686-8E64-37357CBAA1C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99315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10"/>
          </p:nvPr>
        </p:nvSpPr>
        <p:spPr/>
        <p:txBody>
          <a:bodyPr/>
          <a:lstStyle/>
          <a:p>
            <a:fld id="{18D8CAE5-54EF-494A-AEAC-315DBB6D94EC}" type="slidenum">
              <a:rPr lang="es-ES_tradnl" smtClean="0"/>
              <a:t>3</a:t>
            </a:fld>
            <a:endParaRPr lang="es-ES_tradnl"/>
          </a:p>
        </p:txBody>
      </p:sp>
    </p:spTree>
    <p:extLst>
      <p:ext uri="{BB962C8B-B14F-4D97-AF65-F5344CB8AC3E}">
        <p14:creationId xmlns:p14="http://schemas.microsoft.com/office/powerpoint/2010/main" val="219363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10"/>
          </p:nvPr>
        </p:nvSpPr>
        <p:spPr/>
        <p:txBody>
          <a:bodyPr/>
          <a:lstStyle/>
          <a:p>
            <a:fld id="{18D8CAE5-54EF-494A-AEAC-315DBB6D94EC}" type="slidenum">
              <a:rPr lang="es-ES_tradnl" smtClean="0"/>
              <a:t>4</a:t>
            </a:fld>
            <a:endParaRPr lang="es-ES_tradnl"/>
          </a:p>
        </p:txBody>
      </p:sp>
    </p:spTree>
    <p:extLst>
      <p:ext uri="{BB962C8B-B14F-4D97-AF65-F5344CB8AC3E}">
        <p14:creationId xmlns:p14="http://schemas.microsoft.com/office/powerpoint/2010/main" val="151705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N"/>
          </a:p>
        </p:txBody>
      </p:sp>
      <p:sp>
        <p:nvSpPr>
          <p:cNvPr id="4" name="Slide Number Placeholder 3"/>
          <p:cNvSpPr>
            <a:spLocks noGrp="1"/>
          </p:cNvSpPr>
          <p:nvPr>
            <p:ph type="sldNum" sz="quarter" idx="5"/>
          </p:nvPr>
        </p:nvSpPr>
        <p:spPr/>
        <p:txBody>
          <a:bodyPr/>
          <a:lstStyle/>
          <a:p>
            <a:fld id="{F8638453-16E4-3642-A8C6-15B0AC76B64D}" type="slidenum">
              <a:rPr lang="en-HN" smtClean="0"/>
              <a:t>5</a:t>
            </a:fld>
            <a:endParaRPr lang="en-HN"/>
          </a:p>
        </p:txBody>
      </p:sp>
    </p:spTree>
    <p:extLst>
      <p:ext uri="{BB962C8B-B14F-4D97-AF65-F5344CB8AC3E}">
        <p14:creationId xmlns:p14="http://schemas.microsoft.com/office/powerpoint/2010/main" val="3061402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0175-41F6-4081-802A-63DBDEE330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62619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720175-41F6-4081-802A-63DBDEE330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9897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MISTRAS Digital is a prime example with these top 5. Explain the correlation between MISTRAS Digital and the gaps identified with the platform usage.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C1136-9C80-418E-9CB2-4CE8ECA92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1771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how the Compliance Directors were able to acquire a better understanding of what the other compliance groups were doing.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DC1136-9C80-418E-9CB2-4CE8ECA92F5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5594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2CC701-D80A-463B-8415-A854853120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06573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Master" Target="../slideMasters/slideMaster11.xml"/><Relationship Id="rId5" Type="http://schemas.openxmlformats.org/officeDocument/2006/relationships/image" Target="../media/image15.png"/><Relationship Id="rId4" Type="http://schemas.openxmlformats.org/officeDocument/2006/relationships/image" Target="../media/image33.jpe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Master" Target="../slideMasters/slideMaster11.xml"/><Relationship Id="rId6" Type="http://schemas.openxmlformats.org/officeDocument/2006/relationships/image" Target="../media/image15.png"/><Relationship Id="rId5" Type="http://schemas.openxmlformats.org/officeDocument/2006/relationships/image" Target="../media/image34.jpeg"/><Relationship Id="rId4" Type="http://schemas.openxmlformats.org/officeDocument/2006/relationships/image" Target="../media/image33.jpe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8.png"/><Relationship Id="rId4" Type="http://schemas.openxmlformats.org/officeDocument/2006/relationships/image" Target="../media/image41.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2.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9.png"/><Relationship Id="rId7" Type="http://schemas.openxmlformats.org/officeDocument/2006/relationships/image" Target="../media/image36.png"/><Relationship Id="rId2" Type="http://schemas.openxmlformats.org/officeDocument/2006/relationships/image" Target="../media/image42.jpeg"/><Relationship Id="rId1" Type="http://schemas.openxmlformats.org/officeDocument/2006/relationships/slideMaster" Target="../slideMasters/slideMaster12.xml"/><Relationship Id="rId6" Type="http://schemas.openxmlformats.org/officeDocument/2006/relationships/image" Target="../media/image35.png"/><Relationship Id="rId5" Type="http://schemas.openxmlformats.org/officeDocument/2006/relationships/image" Target="../media/image44.jpeg"/><Relationship Id="rId4" Type="http://schemas.openxmlformats.org/officeDocument/2006/relationships/image" Target="../media/image43.jpe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 Id="rId4" Type="http://schemas.openxmlformats.org/officeDocument/2006/relationships/image" Target="../media/image37.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Master" Target="../slideMasters/slideMaster12.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Master" Target="../slideMasters/slideMaster12.xml"/><Relationship Id="rId4" Type="http://schemas.openxmlformats.org/officeDocument/2006/relationships/image" Target="../media/image3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4" Type="http://schemas.openxmlformats.org/officeDocument/2006/relationships/image" Target="../media/image37.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8.png"/><Relationship Id="rId4" Type="http://schemas.openxmlformats.org/officeDocument/2006/relationships/image" Target="../media/image41.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13.xml"/><Relationship Id="rId5" Type="http://schemas.openxmlformats.org/officeDocument/2006/relationships/image" Target="../media/image35.png"/><Relationship Id="rId4" Type="http://schemas.openxmlformats.org/officeDocument/2006/relationships/image" Target="../media/image46.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3.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5" Type="http://schemas.openxmlformats.org/officeDocument/2006/relationships/image" Target="../media/image47.png"/><Relationship Id="rId4" Type="http://schemas.openxmlformats.org/officeDocument/2006/relationships/image" Target="../media/image37.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9.png"/><Relationship Id="rId7" Type="http://schemas.openxmlformats.org/officeDocument/2006/relationships/image" Target="../media/image36.png"/><Relationship Id="rId2" Type="http://schemas.openxmlformats.org/officeDocument/2006/relationships/image" Target="../media/image42.jpeg"/><Relationship Id="rId1" Type="http://schemas.openxmlformats.org/officeDocument/2006/relationships/slideMaster" Target="../slideMasters/slideMaster13.xml"/><Relationship Id="rId6" Type="http://schemas.openxmlformats.org/officeDocument/2006/relationships/image" Target="../media/image35.png"/><Relationship Id="rId5" Type="http://schemas.openxmlformats.org/officeDocument/2006/relationships/image" Target="../media/image44.jpeg"/><Relationship Id="rId4" Type="http://schemas.openxmlformats.org/officeDocument/2006/relationships/image" Target="../media/image43.jpe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3.xml"/><Relationship Id="rId4" Type="http://schemas.openxmlformats.org/officeDocument/2006/relationships/image" Target="../media/image37.pn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Master" Target="../slideMasters/slideMaster13.xml"/><Relationship Id="rId5" Type="http://schemas.openxmlformats.org/officeDocument/2006/relationships/image" Target="../media/image47.png"/><Relationship Id="rId4" Type="http://schemas.openxmlformats.org/officeDocument/2006/relationships/image" Target="../media/image37.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Master" Target="../slideMasters/slideMaster13.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Master" Target="../slideMasters/slideMaster13.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8.png"/><Relationship Id="rId4" Type="http://schemas.openxmlformats.org/officeDocument/2006/relationships/image" Target="../media/image37.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4" Type="http://schemas.openxmlformats.org/officeDocument/2006/relationships/image" Target="../media/image37.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8.png"/><Relationship Id="rId4" Type="http://schemas.openxmlformats.org/officeDocument/2006/relationships/image" Target="../media/image41.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47.png"/><Relationship Id="rId4" Type="http://schemas.openxmlformats.org/officeDocument/2006/relationships/image" Target="../media/image37.pn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png"/><Relationship Id="rId1" Type="http://schemas.openxmlformats.org/officeDocument/2006/relationships/slideMaster" Target="../slideMasters/slideMaster14.xml"/><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14.xml"/><Relationship Id="rId5" Type="http://schemas.openxmlformats.org/officeDocument/2006/relationships/image" Target="../media/image35.png"/><Relationship Id="rId4" Type="http://schemas.openxmlformats.org/officeDocument/2006/relationships/image" Target="../media/image46.png"/></Relationships>
</file>

<file path=ppt/slideLayouts/_rels/slideLayout24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9.png"/><Relationship Id="rId7" Type="http://schemas.openxmlformats.org/officeDocument/2006/relationships/image" Target="../media/image36.png"/><Relationship Id="rId2" Type="http://schemas.openxmlformats.org/officeDocument/2006/relationships/image" Target="../media/image42.jpeg"/><Relationship Id="rId1" Type="http://schemas.openxmlformats.org/officeDocument/2006/relationships/slideMaster" Target="../slideMasters/slideMaster14.xml"/><Relationship Id="rId6" Type="http://schemas.openxmlformats.org/officeDocument/2006/relationships/image" Target="../media/image35.png"/><Relationship Id="rId5" Type="http://schemas.openxmlformats.org/officeDocument/2006/relationships/image" Target="../media/image44.jpeg"/><Relationship Id="rId4" Type="http://schemas.openxmlformats.org/officeDocument/2006/relationships/image" Target="../media/image43.jpe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4.xml"/><Relationship Id="rId4" Type="http://schemas.openxmlformats.org/officeDocument/2006/relationships/image" Target="../media/image37.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Master" Target="../slideMasters/slideMaster14.xml"/><Relationship Id="rId5" Type="http://schemas.openxmlformats.org/officeDocument/2006/relationships/image" Target="../media/image47.png"/><Relationship Id="rId4" Type="http://schemas.openxmlformats.org/officeDocument/2006/relationships/image" Target="../media/image37.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5.png"/><Relationship Id="rId1" Type="http://schemas.openxmlformats.org/officeDocument/2006/relationships/slideMaster" Target="../slideMasters/slideMaster14.xml"/><Relationship Id="rId5" Type="http://schemas.openxmlformats.org/officeDocument/2006/relationships/image" Target="../media/image39.png"/><Relationship Id="rId4" Type="http://schemas.openxmlformats.org/officeDocument/2006/relationships/image" Target="../media/image37.png"/></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Master" Target="../slideMasters/slideMaster15.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Master" Target="../slideMasters/slideMaster15.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Master" Target="../slideMasters/slideMaster15.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1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Master" Target="../slideMasters/slideMaster11.xml"/><Relationship Id="rId5" Type="http://schemas.openxmlformats.org/officeDocument/2006/relationships/image" Target="../media/image15.png"/><Relationship Id="rId4" Type="http://schemas.openxmlformats.org/officeDocument/2006/relationships/image" Target="../media/image18.jpe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Master" Target="../slideMasters/slideMaster11.xml"/><Relationship Id="rId4" Type="http://schemas.openxmlformats.org/officeDocument/2006/relationships/image" Target="../media/image15.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1.jpeg"/><Relationship Id="rId1" Type="http://schemas.openxmlformats.org/officeDocument/2006/relationships/slideMaster" Target="../slideMasters/slideMaster1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jpeg"/><Relationship Id="rId1" Type="http://schemas.openxmlformats.org/officeDocument/2006/relationships/slideMaster" Target="../slideMasters/slideMaster1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1.xml"/><Relationship Id="rId5" Type="http://schemas.openxmlformats.org/officeDocument/2006/relationships/image" Target="../media/image15.png"/><Relationship Id="rId4" Type="http://schemas.openxmlformats.org/officeDocument/2006/relationships/image" Target="../media/image25.jpe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1.xml"/><Relationship Id="rId6" Type="http://schemas.openxmlformats.org/officeDocument/2006/relationships/image" Target="../media/image15.png"/><Relationship Id="rId5" Type="http://schemas.openxmlformats.org/officeDocument/2006/relationships/image" Target="../media/image26.jpeg"/><Relationship Id="rId4" Type="http://schemas.openxmlformats.org/officeDocument/2006/relationships/image" Target="../media/image25.jpe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7.jpeg"/><Relationship Id="rId1" Type="http://schemas.openxmlformats.org/officeDocument/2006/relationships/slideMaster" Target="../slideMasters/slideMaster11.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Master" Target="../slideMasters/slideMaster11.xml"/><Relationship Id="rId4" Type="http://schemas.openxmlformats.org/officeDocument/2006/relationships/image" Target="../media/image15.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Master" Target="../slideMasters/slideMaster11.xml"/><Relationship Id="rId5" Type="http://schemas.openxmlformats.org/officeDocument/2006/relationships/image" Target="../media/image15.png"/><Relationship Id="rId4" Type="http://schemas.openxmlformats.org/officeDocument/2006/relationships/image" Target="../media/image30.jpe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Master" Target="../slideMasters/slideMaster11.xml"/><Relationship Id="rId4" Type="http://schemas.openxmlformats.org/officeDocument/2006/relationships/image" Target="../media/image1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dirty="0">
                <a:solidFill>
                  <a:schemeClr val="bg1"/>
                </a:solidFill>
              </a:defRPr>
            </a:lvl1pPr>
          </a:lstStyle>
          <a:p>
            <a:pPr>
              <a:defRPr/>
            </a:pPr>
            <a:r>
              <a:rPr lang="en-US"/>
              <a:t>1/1/2023</a:t>
            </a:r>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solidFill>
                  <a:schemeClr val="bg1"/>
                </a:solidFill>
              </a:defRPr>
            </a:lvl1pPr>
          </a:lstStyle>
          <a:p>
            <a:fld id="{09008CCE-DBDE-4B62-A5C6-D0030BFC97B3}" type="slidenum">
              <a:rPr lang="es-ES_tradnl" altLang="en-US"/>
              <a:pPr/>
              <a:t>‹#›</a:t>
            </a:fld>
            <a:endParaRPr lang="es-ES_tradnl" altLang="en-US"/>
          </a:p>
        </p:txBody>
      </p:sp>
    </p:spTree>
    <p:extLst>
      <p:ext uri="{BB962C8B-B14F-4D97-AF65-F5344CB8AC3E}">
        <p14:creationId xmlns:p14="http://schemas.microsoft.com/office/powerpoint/2010/main" val="1533698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9D6A4560-5FC0-416B-B5D7-41F9B04DB89D}"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9CACCF3A-1786-44C1-9419-79CC43905AE2}" type="slidenum">
              <a:rPr lang="es-ES_tradnl" altLang="en-US"/>
              <a:pPr/>
              <a:t>‹#›</a:t>
            </a:fld>
            <a:endParaRPr lang="es-ES_tradnl" altLang="en-US"/>
          </a:p>
        </p:txBody>
      </p:sp>
    </p:spTree>
    <p:extLst>
      <p:ext uri="{BB962C8B-B14F-4D97-AF65-F5344CB8AC3E}">
        <p14:creationId xmlns:p14="http://schemas.microsoft.com/office/powerpoint/2010/main" val="4954464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838200" y="2416868"/>
            <a:ext cx="10515598"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838200" y="4000500"/>
            <a:ext cx="10515599" cy="2176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9" name="Picture 8" descr="Background pattern&#10;&#10;Description automatically generated">
            <a:extLst>
              <a:ext uri="{FF2B5EF4-FFF2-40B4-BE49-F238E27FC236}">
                <a16:creationId xmlns:a16="http://schemas.microsoft.com/office/drawing/2014/main" id="{F73590B3-6356-4146-9DE8-AA005EBEAAB1}"/>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21487" b="48045"/>
          <a:stretch/>
        </p:blipFill>
        <p:spPr>
          <a:xfrm>
            <a:off x="0" y="-13494"/>
            <a:ext cx="12192003" cy="2286001"/>
          </a:xfrm>
          <a:prstGeom prst="rect">
            <a:avLst/>
          </a:prstGeom>
        </p:spPr>
      </p:pic>
      <p:pic>
        <p:nvPicPr>
          <p:cNvPr id="8" name="Picture 7" descr="A close-up of a machine&#10;&#10;Description automatically generated with low confidence">
            <a:extLst>
              <a:ext uri="{FF2B5EF4-FFF2-40B4-BE49-F238E27FC236}">
                <a16:creationId xmlns:a16="http://schemas.microsoft.com/office/drawing/2014/main" id="{6D084EA0-CAF6-4D1A-9186-F5AB041138B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7488" b="64596"/>
          <a:stretch/>
        </p:blipFill>
        <p:spPr>
          <a:xfrm>
            <a:off x="-19050" y="0"/>
            <a:ext cx="12211050" cy="2272507"/>
          </a:xfrm>
          <a:prstGeom prst="rect">
            <a:avLst/>
          </a:prstGeom>
        </p:spPr>
      </p:pic>
      <p:pic>
        <p:nvPicPr>
          <p:cNvPr id="13" name="Picture 12">
            <a:extLst>
              <a:ext uri="{FF2B5EF4-FFF2-40B4-BE49-F238E27FC236}">
                <a16:creationId xmlns:a16="http://schemas.microsoft.com/office/drawing/2014/main" id="{1D2385F3-CEAC-4110-AD34-2FC95B4FE1F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0298" t="36955" b="33192"/>
          <a:stretch/>
        </p:blipFill>
        <p:spPr>
          <a:xfrm>
            <a:off x="-19054" y="-13494"/>
            <a:ext cx="12211053" cy="2286001"/>
          </a:xfrm>
          <a:prstGeom prst="rect">
            <a:avLst/>
          </a:prstGeom>
        </p:spPr>
      </p:pic>
      <p:sp>
        <p:nvSpPr>
          <p:cNvPr id="14" name="Rectangle 13">
            <a:extLst>
              <a:ext uri="{FF2B5EF4-FFF2-40B4-BE49-F238E27FC236}">
                <a16:creationId xmlns:a16="http://schemas.microsoft.com/office/drawing/2014/main" id="{9D238342-3E08-42AA-84E3-AEE1967C5113}"/>
              </a:ext>
            </a:extLst>
          </p:cNvPr>
          <p:cNvSpPr/>
          <p:nvPr userDrawn="1"/>
        </p:nvSpPr>
        <p:spPr>
          <a:xfrm>
            <a:off x="-19055" y="-13494"/>
            <a:ext cx="12230107" cy="2286001"/>
          </a:xfrm>
          <a:prstGeom prst="rect">
            <a:avLst/>
          </a:prstGeom>
          <a:gradFill>
            <a:gsLst>
              <a:gs pos="0">
                <a:srgbClr val="002B5C">
                  <a:alpha val="95000"/>
                </a:srgbClr>
              </a:gs>
              <a:gs pos="100000">
                <a:srgbClr val="0067B1">
                  <a:alpha val="70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logo&#10;&#10;Description automatically generated with low confidence">
            <a:extLst>
              <a:ext uri="{FF2B5EF4-FFF2-40B4-BE49-F238E27FC236}">
                <a16:creationId xmlns:a16="http://schemas.microsoft.com/office/drawing/2014/main" id="{DF4B2EEB-F2E6-4E02-9BDF-17E2262FE1E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414533134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838200" y="2416868"/>
            <a:ext cx="10515598"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838200" y="4000500"/>
            <a:ext cx="10515599" cy="2176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9" name="Picture 8" descr="Background pattern&#10;&#10;Description automatically generated">
            <a:extLst>
              <a:ext uri="{FF2B5EF4-FFF2-40B4-BE49-F238E27FC236}">
                <a16:creationId xmlns:a16="http://schemas.microsoft.com/office/drawing/2014/main" id="{F73590B3-6356-4146-9DE8-AA005EBEAAB1}"/>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21487" b="48045"/>
          <a:stretch/>
        </p:blipFill>
        <p:spPr>
          <a:xfrm>
            <a:off x="0" y="-13494"/>
            <a:ext cx="12192003" cy="2286001"/>
          </a:xfrm>
          <a:prstGeom prst="rect">
            <a:avLst/>
          </a:prstGeom>
        </p:spPr>
      </p:pic>
      <p:pic>
        <p:nvPicPr>
          <p:cNvPr id="8" name="Picture 7" descr="A close-up of a machine&#10;&#10;Description automatically generated with low confidence">
            <a:extLst>
              <a:ext uri="{FF2B5EF4-FFF2-40B4-BE49-F238E27FC236}">
                <a16:creationId xmlns:a16="http://schemas.microsoft.com/office/drawing/2014/main" id="{6D084EA0-CAF6-4D1A-9186-F5AB041138B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7488" b="64596"/>
          <a:stretch/>
        </p:blipFill>
        <p:spPr>
          <a:xfrm>
            <a:off x="-19050" y="0"/>
            <a:ext cx="12211050" cy="2272507"/>
          </a:xfrm>
          <a:prstGeom prst="rect">
            <a:avLst/>
          </a:prstGeom>
        </p:spPr>
      </p:pic>
      <p:pic>
        <p:nvPicPr>
          <p:cNvPr id="13" name="Picture 12">
            <a:extLst>
              <a:ext uri="{FF2B5EF4-FFF2-40B4-BE49-F238E27FC236}">
                <a16:creationId xmlns:a16="http://schemas.microsoft.com/office/drawing/2014/main" id="{1D2385F3-CEAC-4110-AD34-2FC95B4FE1F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0298" t="36955" b="33192"/>
          <a:stretch/>
        </p:blipFill>
        <p:spPr>
          <a:xfrm>
            <a:off x="-19054" y="-13494"/>
            <a:ext cx="12211053" cy="2286001"/>
          </a:xfrm>
          <a:prstGeom prst="rect">
            <a:avLst/>
          </a:prstGeom>
        </p:spPr>
      </p:pic>
      <p:pic>
        <p:nvPicPr>
          <p:cNvPr id="15" name="Picture 14" descr="A picture containing sky, outdoor, ground, playground&#10;&#10;Description automatically generated">
            <a:extLst>
              <a:ext uri="{FF2B5EF4-FFF2-40B4-BE49-F238E27FC236}">
                <a16:creationId xmlns:a16="http://schemas.microsoft.com/office/drawing/2014/main" id="{53E14220-3C14-B54F-BEB5-D4A011163ACF}"/>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42428" b="32797"/>
          <a:stretch/>
        </p:blipFill>
        <p:spPr>
          <a:xfrm>
            <a:off x="-38113" y="-13494"/>
            <a:ext cx="12230111" cy="2272507"/>
          </a:xfrm>
          <a:prstGeom prst="rect">
            <a:avLst/>
          </a:prstGeom>
        </p:spPr>
      </p:pic>
      <p:sp>
        <p:nvSpPr>
          <p:cNvPr id="14" name="Rectangle 13">
            <a:extLst>
              <a:ext uri="{FF2B5EF4-FFF2-40B4-BE49-F238E27FC236}">
                <a16:creationId xmlns:a16="http://schemas.microsoft.com/office/drawing/2014/main" id="{9D238342-3E08-42AA-84E3-AEE1967C5113}"/>
              </a:ext>
            </a:extLst>
          </p:cNvPr>
          <p:cNvSpPr/>
          <p:nvPr userDrawn="1"/>
        </p:nvSpPr>
        <p:spPr>
          <a:xfrm>
            <a:off x="-38117" y="-13494"/>
            <a:ext cx="12230107" cy="2286001"/>
          </a:xfrm>
          <a:prstGeom prst="rect">
            <a:avLst/>
          </a:prstGeom>
          <a:gradFill>
            <a:gsLst>
              <a:gs pos="0">
                <a:srgbClr val="002B5C">
                  <a:alpha val="95000"/>
                </a:srgbClr>
              </a:gs>
              <a:gs pos="100000">
                <a:srgbClr val="0067B1">
                  <a:alpha val="70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logo&#10;&#10;Description automatically generated with low confidence">
            <a:extLst>
              <a:ext uri="{FF2B5EF4-FFF2-40B4-BE49-F238E27FC236}">
                <a16:creationId xmlns:a16="http://schemas.microsoft.com/office/drawing/2014/main" id="{DF4B2EEB-F2E6-4E02-9BDF-17E2262FE1E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29349986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838201" y="681038"/>
            <a:ext cx="10515598"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838200" y="2298700"/>
            <a:ext cx="10515599" cy="38782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sp>
        <p:nvSpPr>
          <p:cNvPr id="14" name="Rectangle 13">
            <a:extLst>
              <a:ext uri="{FF2B5EF4-FFF2-40B4-BE49-F238E27FC236}">
                <a16:creationId xmlns:a16="http://schemas.microsoft.com/office/drawing/2014/main" id="{9D238342-3E08-42AA-84E3-AEE1967C5113}"/>
              </a:ext>
            </a:extLst>
          </p:cNvPr>
          <p:cNvSpPr/>
          <p:nvPr userDrawn="1"/>
        </p:nvSpPr>
        <p:spPr>
          <a:xfrm>
            <a:off x="0" y="-13494"/>
            <a:ext cx="12191990" cy="150019"/>
          </a:xfrm>
          <a:prstGeom prst="rect">
            <a:avLst/>
          </a:prstGeom>
          <a:gradFill>
            <a:gsLst>
              <a:gs pos="0">
                <a:srgbClr val="002B5C">
                  <a:alpha val="95000"/>
                </a:srgbClr>
              </a:gs>
              <a:gs pos="100000">
                <a:srgbClr val="0067B1">
                  <a:alpha val="70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919115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1A071-4B76-4864-9A8C-A29A147DC3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3AC2F76-3145-44B7-94D9-BB93D08E55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AC3696-33ED-4529-A0E9-DB274B635240}"/>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05F64A59-B27D-482D-8712-79C790D2B8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C15D61-F104-4A9B-975C-6C87444DF356}"/>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215833634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586DB-F6F1-4AA5-A464-189E54FCC2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0843F4-79BD-4A31-BFFA-504BE7C14B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CE9B7B-8554-448A-A3EC-7D32A27DD7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A17FBE-219C-401F-BDF3-49094544123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6" name="Footer Placeholder 5">
            <a:extLst>
              <a:ext uri="{FF2B5EF4-FFF2-40B4-BE49-F238E27FC236}">
                <a16:creationId xmlns:a16="http://schemas.microsoft.com/office/drawing/2014/main" id="{614F0469-A775-43EB-BB07-13E60ECCAB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6A10C2-9770-4074-8BDA-C0725C2F2AF6}"/>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387271425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B74A1-E1FE-4B5D-B145-3AEA926142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E21BED-70DA-4983-BF94-7EBFBC418C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D80DAD-8CA6-476A-A34C-AE561F2918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E941E14-584B-4123-92E0-55EFC994F9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7E29EA-5CC3-4EE3-BEA7-BBF64F722E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FC203C-0950-4C0B-B601-8E160B3ABE6C}"/>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8" name="Footer Placeholder 7">
            <a:extLst>
              <a:ext uri="{FF2B5EF4-FFF2-40B4-BE49-F238E27FC236}">
                <a16:creationId xmlns:a16="http://schemas.microsoft.com/office/drawing/2014/main" id="{377A7573-EA55-425D-B8A5-7EF5788DA9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552744-3EC9-44D3-ABB8-C12CF150DF9B}"/>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22771954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6AB7-8D8F-4935-A91B-3B2B1D1A43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034090-DDAF-40CD-A4A6-8094BE5DAC79}"/>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4" name="Footer Placeholder 3">
            <a:extLst>
              <a:ext uri="{FF2B5EF4-FFF2-40B4-BE49-F238E27FC236}">
                <a16:creationId xmlns:a16="http://schemas.microsoft.com/office/drawing/2014/main" id="{1D711CB2-4905-49EF-9D1E-E745FF8FAC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4E807FA-471E-49C3-9B2E-3023D7DBB92A}"/>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196389908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004CAF-30D7-404D-BB09-FC13C3FAE817}"/>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3" name="Footer Placeholder 2">
            <a:extLst>
              <a:ext uri="{FF2B5EF4-FFF2-40B4-BE49-F238E27FC236}">
                <a16:creationId xmlns:a16="http://schemas.microsoft.com/office/drawing/2014/main" id="{935F3183-B48D-4FFC-8DBA-793A9776565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19CEDC9-00B5-4A56-BD38-B35A9000B119}"/>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89628816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D8BB0-A671-46C7-9172-8B1F36BB18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B5BABA-3ED2-4D52-9E43-2F98432348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13448A-5020-4A0B-BCCB-A6B7F6A12C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7EC94D-8385-49E7-8CD3-0C02AF55475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6" name="Footer Placeholder 5">
            <a:extLst>
              <a:ext uri="{FF2B5EF4-FFF2-40B4-BE49-F238E27FC236}">
                <a16:creationId xmlns:a16="http://schemas.microsoft.com/office/drawing/2014/main" id="{C347680E-EC62-45B2-9277-3D9645AC5F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C1C298-7CB4-4087-8E4D-1F93B6AB5967}"/>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89681757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CF281-529F-4E53-BC75-D76582DC27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0626D1-9FF8-42FC-85B5-A6E5281BDC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926824-167A-4E77-862C-8AA52C61EF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3DF749-0155-4B3C-8DA6-369B7141BC5D}"/>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6" name="Footer Placeholder 5">
            <a:extLst>
              <a:ext uri="{FF2B5EF4-FFF2-40B4-BE49-F238E27FC236}">
                <a16:creationId xmlns:a16="http://schemas.microsoft.com/office/drawing/2014/main" id="{91E48966-F1AE-4BAF-B6A6-63866A55C3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699FFE-9A77-4751-9509-48FC5125B38D}"/>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536450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E8126A0E-F74B-4E51-BBE0-110C180DCABB}"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ED475D3D-12AC-44DC-B500-3D3C7F83AA2F}" type="slidenum">
              <a:rPr lang="es-ES_tradnl" altLang="en-US"/>
              <a:pPr/>
              <a:t>‹#›</a:t>
            </a:fld>
            <a:endParaRPr lang="es-ES_tradnl" altLang="en-US"/>
          </a:p>
        </p:txBody>
      </p:sp>
    </p:spTree>
    <p:extLst>
      <p:ext uri="{BB962C8B-B14F-4D97-AF65-F5344CB8AC3E}">
        <p14:creationId xmlns:p14="http://schemas.microsoft.com/office/powerpoint/2010/main" val="346647315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D14E5-5E67-43DC-87DB-2E4F6C5B97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5F7060-2132-4995-8C7E-70194A5104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5EAF1A-D2AE-4587-B203-486542BE0888}"/>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4B44022-1262-463D-A090-16D0523E06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867A93-3883-4D6D-8A87-C0F30EA8756A}"/>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16541943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72CB5A-55C1-46C1-86A8-458D5B61EB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045678-BA8B-4F79-BA26-FD7A1DF460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B737E8-A1A1-488C-B3BB-E03B1A0EC193}"/>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B22CE6E0-3EEC-40FB-AF2D-1B70F0626A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40585F-B572-4028-AB5A-9144B89EF493}"/>
              </a:ext>
            </a:extLst>
          </p:cNvPr>
          <p:cNvSpPr>
            <a:spLocks noGrp="1"/>
          </p:cNvSpPr>
          <p:nvPr>
            <p:ph type="sldNum" sz="quarter" idx="12"/>
          </p:nvPr>
        </p:nvSpPr>
        <p:spPr/>
        <p:txBody>
          <a:bodyPr/>
          <a:lstStyle/>
          <a:p>
            <a:fld id="{6353894A-EF73-4AA6-AB8F-E118989ED307}" type="slidenum">
              <a:rPr lang="en-US" smtClean="0"/>
              <a:t>‹#›</a:t>
            </a:fld>
            <a:endParaRPr lang="en-US"/>
          </a:p>
        </p:txBody>
      </p:sp>
    </p:spTree>
    <p:extLst>
      <p:ext uri="{BB962C8B-B14F-4D97-AF65-F5344CB8AC3E}">
        <p14:creationId xmlns:p14="http://schemas.microsoft.com/office/powerpoint/2010/main" val="250686542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C0C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64008" rtlCol="0" anchor="ctr"/>
          <a:lstStyle/>
          <a:p>
            <a:pPr marL="460375" marR="0" lvl="0" indent="0" algn="just" defTabSz="914400" rtl="0" eaLnBrk="1" fontAlgn="auto" latinLnBrk="0" hangingPunct="1">
              <a:lnSpc>
                <a:spcPct val="100000"/>
              </a:lnSpc>
              <a:spcBef>
                <a:spcPts val="0"/>
              </a:spcBef>
              <a:spcAft>
                <a:spcPts val="0"/>
              </a:spcAft>
              <a:buClrTx/>
              <a:buSzTx/>
              <a:buFontTx/>
              <a:buNone/>
              <a:tabLst/>
              <a:defRPr/>
            </a:pPr>
            <a:r>
              <a:rPr lang="en-US" sz="1400" b="0" i="0" dirty="0">
                <a:latin typeface="Myriad Pro" panose="020B0503030403020204" pitchFamily="34" charset="0"/>
              </a:rPr>
              <a:t>   SCAFFOLDING  |  </a:t>
            </a:r>
            <a:r>
              <a:rPr lang="en-US" sz="1400" b="0" i="0" dirty="0">
                <a:solidFill>
                  <a:schemeClr val="bg1"/>
                </a:solidFill>
                <a:latin typeface="Myriad Pro" panose="020B0503030403020204" pitchFamily="34" charset="0"/>
              </a:rPr>
              <a:t>INSULATION  |  PROTECTIVE COATINGS &amp; LININGS  |  FIREPROOFING  |  ABATEMENT  |  FACILITIES MAINTENANCE</a:t>
            </a:r>
            <a:r>
              <a:rPr lang="en-US" sz="1400" b="0" i="0" dirty="0">
                <a:latin typeface="Myriad Pro" panose="020B0503030403020204" pitchFamily="34" charset="0"/>
              </a:rPr>
              <a:t> </a:t>
            </a:r>
          </a:p>
        </p:txBody>
      </p:sp>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2789289" y="1568018"/>
            <a:ext cx="8707858" cy="4198512"/>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13450" y="419457"/>
            <a:ext cx="11706811"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3" name="Subtitle 2">
            <a:extLst>
              <a:ext uri="{FF2B5EF4-FFF2-40B4-BE49-F238E27FC236}">
                <a16:creationId xmlns:a16="http://schemas.microsoft.com/office/drawing/2014/main" id="{283DE1A1-CF22-5F4B-B5FF-407D42B48C80}"/>
              </a:ext>
            </a:extLst>
          </p:cNvPr>
          <p:cNvSpPr>
            <a:spLocks noGrp="1"/>
          </p:cNvSpPr>
          <p:nvPr>
            <p:ph type="subTitle" idx="1"/>
          </p:nvPr>
        </p:nvSpPr>
        <p:spPr>
          <a:xfrm>
            <a:off x="555810" y="1565406"/>
            <a:ext cx="2084648" cy="4178650"/>
          </a:xfrm>
        </p:spPr>
        <p:txBody>
          <a:bodyPr lIns="0" rIns="0">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8375560" y="5930674"/>
            <a:ext cx="3341524" cy="316193"/>
          </a:xfrm>
        </p:spPr>
        <p:txBody>
          <a:bodyPr>
            <a:noAutofit/>
          </a:bodyPr>
          <a:lstStyle>
            <a:lvl1pPr marL="0" indent="0" algn="r">
              <a:buNone/>
              <a:defRPr sz="1600">
                <a:solidFill>
                  <a:schemeClr val="tx1">
                    <a:lumMod val="75000"/>
                    <a:lumOff val="25000"/>
                  </a:schemeClr>
                </a:solidFill>
              </a:defRPr>
            </a:lvl1pPr>
          </a:lstStyle>
          <a:p>
            <a:pPr lvl="0"/>
            <a:r>
              <a:rPr lang="en-US" dirty="0"/>
              <a:t>Click to add date</a:t>
            </a:r>
          </a:p>
        </p:txBody>
      </p:sp>
      <p:sp>
        <p:nvSpPr>
          <p:cNvPr id="16" name="Text Placeholder 15">
            <a:extLst>
              <a:ext uri="{FF2B5EF4-FFF2-40B4-BE49-F238E27FC236}">
                <a16:creationId xmlns:a16="http://schemas.microsoft.com/office/drawing/2014/main" id="{DBB05947-6A4D-DC40-8045-9ACC5FA02769}"/>
              </a:ext>
            </a:extLst>
          </p:cNvPr>
          <p:cNvSpPr>
            <a:spLocks noGrp="1"/>
          </p:cNvSpPr>
          <p:nvPr>
            <p:ph type="body" sz="quarter" idx="15" hasCustomPrompt="1"/>
          </p:nvPr>
        </p:nvSpPr>
        <p:spPr>
          <a:xfrm>
            <a:off x="0" y="451129"/>
            <a:ext cx="1170681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8989" y="419457"/>
            <a:ext cx="8307198" cy="958018"/>
          </a:xfrm>
        </p:spPr>
        <p:txBody>
          <a:bodyPr lIns="0" tIns="228600" anchor="ctr" anchorCtr="0">
            <a:normAutofit/>
          </a:bodyPr>
          <a:lstStyle>
            <a:lvl1pPr algn="l">
              <a:defRPr sz="3600">
                <a:solidFill>
                  <a:schemeClr val="tx1">
                    <a:lumMod val="75000"/>
                    <a:lumOff val="25000"/>
                  </a:schemeClr>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3177" y="373738"/>
            <a:ext cx="1170681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2947381" y="470931"/>
            <a:ext cx="8707858" cy="60739"/>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9039211" y="3077700"/>
            <a:ext cx="5277545"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4"/>
            <a:srcRect/>
            <a:stretch>
              <a:fillRect/>
            </a:stretch>
          </a:blipFill>
          <a:ln>
            <a:solidFill>
              <a:schemeClr val="tx1"/>
            </a:solidFill>
          </a:ln>
        </p:spPr>
        <p:txBody>
          <a:bodyPr/>
          <a:lstStyle>
            <a:lvl1pPr marL="0" indent="0">
              <a:buNone/>
              <a:defRPr>
                <a:noFill/>
              </a:defRPr>
            </a:lvl1pPr>
          </a:lstStyle>
          <a:p>
            <a:pPr lvl="0"/>
            <a:r>
              <a:rPr lang="en-US" dirty="0"/>
              <a:t> </a:t>
            </a:r>
          </a:p>
        </p:txBody>
      </p:sp>
      <p:sp>
        <p:nvSpPr>
          <p:cNvPr id="14" name="Text Placeholder 10">
            <a:extLst>
              <a:ext uri="{FF2B5EF4-FFF2-40B4-BE49-F238E27FC236}">
                <a16:creationId xmlns:a16="http://schemas.microsoft.com/office/drawing/2014/main" id="{75BE74B5-3AF7-4C53-8506-E26B560B83E5}"/>
              </a:ext>
            </a:extLst>
          </p:cNvPr>
          <p:cNvSpPr>
            <a:spLocks noGrp="1" noChangeAspect="1"/>
          </p:cNvSpPr>
          <p:nvPr>
            <p:ph type="body" sz="quarter" idx="22" hasCustomPrompt="1"/>
          </p:nvPr>
        </p:nvSpPr>
        <p:spPr>
          <a:xfrm>
            <a:off x="9174400" y="730067"/>
            <a:ext cx="2014752" cy="404714"/>
          </a:xfrm>
          <a:blipFill>
            <a:blip r:embed="rId5" cstate="screen">
              <a:alphaModFix amt="88000"/>
              <a:extLst>
                <a:ext uri="{28A0092B-C50C-407E-A947-70E740481C1C}">
                  <a14:useLocalDpi xmlns:a14="http://schemas.microsoft.com/office/drawing/2010/main"/>
                </a:ext>
              </a:extLst>
            </a:blip>
            <a:stretch>
              <a:fillRect/>
            </a:stretch>
          </a:blipFill>
          <a:ln>
            <a:solidFill>
              <a:schemeClr val="bg1">
                <a:alpha val="0"/>
              </a:schemeClr>
            </a:solidFill>
          </a:ln>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1487803142"/>
      </p:ext>
    </p:extLst>
  </p:cSld>
  <p:clrMapOvr>
    <a:masterClrMapping/>
  </p:clrMapOvr>
  <p:extLst>
    <p:ext uri="{DCECCB84-F9BA-43D5-87BE-67443E8EF086}">
      <p15:sldGuideLst xmlns:p15="http://schemas.microsoft.com/office/powerpoint/2012/main">
        <p15:guide id="1" orient="horz" pos="504">
          <p15:clr>
            <a:srgbClr val="FBAE40"/>
          </p15:clr>
        </p15:guide>
        <p15:guide id="2" pos="7128">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138023" y="1625537"/>
            <a:ext cx="11387346" cy="4567878"/>
          </a:xfrm>
        </p:spPr>
        <p:txBody>
          <a:bodyPr/>
          <a:lstStyle>
            <a:lvl1pPr marL="0" indent="0">
              <a:buNone/>
              <a:defRPr/>
            </a:lvl1pPr>
          </a:lstStyle>
          <a:p>
            <a:endParaRPr lang="en-US" dirty="0"/>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3498" y="287478"/>
            <a:ext cx="11706812" cy="45719"/>
          </a:xfrm>
          <a:blipFill>
            <a:blip r:embed="rId2">
              <a:alphaModFix amt="85000"/>
            </a:blip>
            <a:stretch>
              <a:fillRect/>
            </a:stretch>
          </a:blipFill>
          <a:ln>
            <a:solidFill>
              <a:srgbClr val="001B74"/>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7620" y="384671"/>
            <a:ext cx="11695176" cy="60739"/>
          </a:xfrm>
          <a:solidFill>
            <a:schemeClr val="accent3"/>
          </a:solidFill>
          <a:ln w="38100">
            <a:solidFill>
              <a:srgbClr val="C20019"/>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8737669" y="3370615"/>
            <a:ext cx="5897880" cy="64008"/>
          </a:xfrm>
          <a:solidFill>
            <a:schemeClr val="accent3"/>
          </a:solidFill>
          <a:ln>
            <a:solidFill>
              <a:srgbClr val="C20019"/>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20019"/>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60325" marR="0" lvl="0" indent="0" algn="ctr" defTabSz="914400" rtl="0" eaLnBrk="1" fontAlgn="auto" latinLnBrk="0" hangingPunct="1">
              <a:lnSpc>
                <a:spcPct val="100000"/>
              </a:lnSpc>
              <a:spcBef>
                <a:spcPts val="0"/>
              </a:spcBef>
              <a:spcAft>
                <a:spcPts val="0"/>
              </a:spcAft>
              <a:buClrTx/>
              <a:buSzTx/>
              <a:buFontTx/>
              <a:buNone/>
              <a:tabLst/>
              <a:defRPr/>
            </a:pPr>
            <a:r>
              <a:rPr lang="en-US" sz="1600" b="1" i="0" spc="500" baseline="0" dirty="0">
                <a:latin typeface="Acumin Pro Black" panose="020B0904020202020204"/>
              </a:rPr>
              <a:t>GENERAL MECHANICAL  |      SOFT CRAFT      |       SAFETY SERVICES</a:t>
            </a:r>
            <a:endParaRPr lang="en-US" sz="1400" b="1" i="0" spc="500" baseline="0" dirty="0">
              <a:latin typeface="Acumin Pro Black" panose="020B0904020202020204"/>
            </a:endParaRP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2"/>
            <a:srcRect/>
            <a:stretch>
              <a:fillRect/>
            </a:stretch>
          </a:blipFill>
          <a:ln>
            <a:solidFill>
              <a:srgbClr val="001B74"/>
            </a:solidFill>
          </a:ln>
        </p:spPr>
        <p:txBody>
          <a:bodyPr/>
          <a:lstStyle>
            <a:lvl1pPr marL="0" indent="0">
              <a:buNone/>
              <a:defRPr>
                <a:noFill/>
              </a:defRPr>
            </a:lvl1pPr>
          </a:lstStyle>
          <a:p>
            <a:pPr lvl="0"/>
            <a:r>
              <a:rPr lang="en-US" dirty="0"/>
              <a:t> </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9031778" y="5853040"/>
            <a:ext cx="2416136" cy="316193"/>
          </a:xfrm>
          <a:solidFill>
            <a:srgbClr val="D9D9D9">
              <a:alpha val="74902"/>
            </a:srgbClr>
          </a:solidFill>
        </p:spPr>
        <p:txBody>
          <a:bodyPr tIns="64008" rIns="0" bIns="45720">
            <a:noAutofit/>
          </a:bodyPr>
          <a:lstStyle>
            <a:lvl1pPr marL="0" indent="0" algn="ctr">
              <a:buNone/>
              <a:defRPr sz="1600" b="1" cap="all" baseline="0">
                <a:solidFill>
                  <a:schemeClr val="bg1"/>
                </a:solidFill>
                <a:effectLst>
                  <a:outerShdw blurRad="38100" dist="38100" dir="2700000" algn="tl">
                    <a:srgbClr val="000000">
                      <a:alpha val="43137"/>
                    </a:srgbClr>
                  </a:outerShdw>
                </a:effectLst>
                <a:latin typeface="Acumin Pro"/>
              </a:defRPr>
            </a:lvl1pPr>
          </a:lstStyle>
          <a:p>
            <a:pPr lvl="0"/>
            <a:r>
              <a:rPr lang="en-US" dirty="0"/>
              <a:t>Click to add date</a:t>
            </a:r>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3178" y="488465"/>
            <a:ext cx="11629834" cy="981804"/>
          </a:xfrm>
          <a:blipFill dpi="0" rotWithShape="1">
            <a:blip r:embed="rId3">
              <a:alphaModFix amt="88000"/>
            </a:blip>
            <a:srcRect/>
            <a:stretch>
              <a:fillRect/>
            </a:stretch>
          </a:blipFill>
          <a:ln>
            <a:no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8989" y="419457"/>
            <a:ext cx="8307198" cy="958018"/>
          </a:xfrm>
        </p:spPr>
        <p:txBody>
          <a:bodyPr lIns="0" tIns="228600" anchor="ctr" anchorCtr="0">
            <a:normAutofit/>
          </a:bodyPr>
          <a:lstStyle>
            <a:lvl1pPr algn="l">
              <a:defRPr sz="3200">
                <a:solidFill>
                  <a:schemeClr val="tx1">
                    <a:lumMod val="95000"/>
                    <a:lumOff val="5000"/>
                  </a:schemeClr>
                </a:solidFill>
                <a:latin typeface="Acumin Pro Black"/>
              </a:defRPr>
            </a:lvl1pPr>
          </a:lstStyle>
          <a:p>
            <a:r>
              <a:rPr lang="en-US" dirty="0"/>
              <a:t>CLICK TO EDIT MASTER TITLE STYLE</a:t>
            </a:r>
          </a:p>
        </p:txBody>
      </p:sp>
    </p:spTree>
    <p:extLst>
      <p:ext uri="{BB962C8B-B14F-4D97-AF65-F5344CB8AC3E}">
        <p14:creationId xmlns:p14="http://schemas.microsoft.com/office/powerpoint/2010/main" val="1567481019"/>
      </p:ext>
    </p:extLst>
  </p:cSld>
  <p:clrMapOvr>
    <a:masterClrMapping/>
  </p:clrMapOvr>
  <p:extLst>
    <p:ext uri="{DCECCB84-F9BA-43D5-87BE-67443E8EF086}">
      <p15:sldGuideLst xmlns:p15="http://schemas.microsoft.com/office/powerpoint/2012/main">
        <p15:guide id="1" orient="horz" pos="504">
          <p15:clr>
            <a:srgbClr val="FBAE40"/>
          </p15:clr>
        </p15:guide>
        <p15:guide id="2" pos="7128">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C0C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64008" rtlCol="0" anchor="ctr"/>
          <a:lstStyle/>
          <a:p>
            <a:pPr marL="460375" marR="0" lvl="0" indent="0" algn="just" defTabSz="914400" rtl="0" eaLnBrk="1" fontAlgn="auto" latinLnBrk="0" hangingPunct="1">
              <a:lnSpc>
                <a:spcPct val="100000"/>
              </a:lnSpc>
              <a:spcBef>
                <a:spcPts val="0"/>
              </a:spcBef>
              <a:spcAft>
                <a:spcPts val="0"/>
              </a:spcAft>
              <a:buClrTx/>
              <a:buSzTx/>
              <a:buFontTx/>
              <a:buNone/>
              <a:tabLst/>
              <a:defRPr/>
            </a:pPr>
            <a:r>
              <a:rPr lang="en-US" sz="1600" b="0" i="0" dirty="0">
                <a:latin typeface="Myriad Pro" panose="020B0503030403020204" pitchFamily="34" charset="0"/>
              </a:rPr>
              <a:t>SCAFFOLDING  |  </a:t>
            </a:r>
            <a:r>
              <a:rPr lang="en-US" sz="1600" b="0" i="0" dirty="0">
                <a:solidFill>
                  <a:schemeClr val="bg1"/>
                </a:solidFill>
                <a:latin typeface="Myriad Pro" panose="020B0503030403020204" pitchFamily="34" charset="0"/>
              </a:rPr>
              <a:t>INSULATION  |  PROTECTIVE COATINGS &amp; LININGS  |  FIREPROOFING  |  ABATEMENT  |  FACILITIES MAINTENANCE</a:t>
            </a:r>
            <a:r>
              <a:rPr lang="en-US" sz="1600" b="0" i="0" dirty="0">
                <a:latin typeface="Myriad Pro" panose="020B0503030403020204" pitchFamily="34" charset="0"/>
              </a:rPr>
              <a:t> </a:t>
            </a:r>
          </a:p>
        </p:txBody>
      </p:sp>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2947381" y="537882"/>
            <a:ext cx="8688808" cy="5216806"/>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0" y="1092291"/>
            <a:ext cx="8866187"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3" name="Subtitle 2">
            <a:extLst>
              <a:ext uri="{FF2B5EF4-FFF2-40B4-BE49-F238E27FC236}">
                <a16:creationId xmlns:a16="http://schemas.microsoft.com/office/drawing/2014/main" id="{283DE1A1-CF22-5F4B-B5FF-407D42B48C80}"/>
              </a:ext>
            </a:extLst>
          </p:cNvPr>
          <p:cNvSpPr>
            <a:spLocks noGrp="1"/>
          </p:cNvSpPr>
          <p:nvPr>
            <p:ph type="subTitle" idx="1"/>
          </p:nvPr>
        </p:nvSpPr>
        <p:spPr>
          <a:xfrm>
            <a:off x="555810" y="2232836"/>
            <a:ext cx="2084648" cy="3511219"/>
          </a:xfrm>
        </p:spPr>
        <p:txBody>
          <a:bodyPr lIns="0" rIns="0">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8375560" y="5930674"/>
            <a:ext cx="3341524" cy="316193"/>
          </a:xfrm>
        </p:spPr>
        <p:txBody>
          <a:bodyPr>
            <a:noAutofit/>
          </a:bodyPr>
          <a:lstStyle>
            <a:lvl1pPr marL="0" indent="0" algn="r">
              <a:buNone/>
              <a:defRPr sz="1600">
                <a:solidFill>
                  <a:schemeClr val="tx1">
                    <a:lumMod val="75000"/>
                    <a:lumOff val="25000"/>
                  </a:schemeClr>
                </a:solidFill>
              </a:defRPr>
            </a:lvl1pPr>
          </a:lstStyle>
          <a:p>
            <a:pPr lvl="0"/>
            <a:r>
              <a:rPr lang="en-US" dirty="0"/>
              <a:t>Click to add date</a:t>
            </a:r>
          </a:p>
        </p:txBody>
      </p:sp>
      <p:pic>
        <p:nvPicPr>
          <p:cNvPr id="20" name="Picture 19" descr="A red and white logo&#10;&#10;Description automatically generated with low confidence">
            <a:extLst>
              <a:ext uri="{FF2B5EF4-FFF2-40B4-BE49-F238E27FC236}">
                <a16:creationId xmlns:a16="http://schemas.microsoft.com/office/drawing/2014/main" id="{D8020B7E-F5EE-564D-AF9E-9E5A5CD4AB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6761" y="470931"/>
            <a:ext cx="2103697" cy="392311"/>
          </a:xfrm>
          <a:prstGeom prst="rect">
            <a:avLst/>
          </a:prstGeom>
        </p:spPr>
      </p:pic>
      <p:sp>
        <p:nvSpPr>
          <p:cNvPr id="16" name="Text Placeholder 15">
            <a:extLst>
              <a:ext uri="{FF2B5EF4-FFF2-40B4-BE49-F238E27FC236}">
                <a16:creationId xmlns:a16="http://schemas.microsoft.com/office/drawing/2014/main" id="{DBB05947-6A4D-DC40-8045-9ACC5FA02769}"/>
              </a:ext>
            </a:extLst>
          </p:cNvPr>
          <p:cNvSpPr>
            <a:spLocks noGrp="1"/>
          </p:cNvSpPr>
          <p:nvPr>
            <p:ph type="body" sz="quarter" idx="15" hasCustomPrompt="1"/>
          </p:nvPr>
        </p:nvSpPr>
        <p:spPr>
          <a:xfrm>
            <a:off x="-3177" y="1123963"/>
            <a:ext cx="8866187"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5812" y="1092291"/>
            <a:ext cx="8307198" cy="958018"/>
          </a:xfrm>
        </p:spPr>
        <p:txBody>
          <a:bodyPr lIns="0" tIns="228600" anchor="ctr" anchorCtr="0">
            <a:normAutofit/>
          </a:bodyPr>
          <a:lstStyle>
            <a:lvl1pPr algn="l">
              <a:defRPr sz="3600">
                <a:solidFill>
                  <a:schemeClr val="tx1">
                    <a:lumMod val="75000"/>
                    <a:lumOff val="25000"/>
                  </a:schemeClr>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0" y="1046572"/>
            <a:ext cx="8866188"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2947381" y="470931"/>
            <a:ext cx="8707858" cy="60739"/>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9039211" y="3077700"/>
            <a:ext cx="5277545"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5"/>
            <a:srcRect/>
            <a:stretch>
              <a:fillRect/>
            </a:stretch>
          </a:blipFill>
          <a:ln>
            <a:solidFill>
              <a:schemeClr val="tx1"/>
            </a:solidFill>
          </a:ln>
        </p:spPr>
        <p:txBody>
          <a:bodyPr/>
          <a:lstStyle>
            <a:lvl1pPr marL="0" indent="0">
              <a:buNone/>
              <a:defRPr>
                <a:noFill/>
              </a:defRPr>
            </a:lvl1pPr>
          </a:lstStyle>
          <a:p>
            <a:pPr lvl="0"/>
            <a:r>
              <a:rPr lang="en-US" dirty="0"/>
              <a:t> </a:t>
            </a:r>
          </a:p>
        </p:txBody>
      </p:sp>
    </p:spTree>
    <p:extLst>
      <p:ext uri="{BB962C8B-B14F-4D97-AF65-F5344CB8AC3E}">
        <p14:creationId xmlns:p14="http://schemas.microsoft.com/office/powerpoint/2010/main" val="293493882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91BA2054-4B08-B74D-BD47-E154478D0A56}"/>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489219"/>
            <a:ext cx="10965764" cy="5687744"/>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518494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518494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518494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156298"/>
            <a:ext cx="4602498" cy="917797"/>
          </a:xfrm>
        </p:spPr>
        <p:txBody>
          <a:bodyPr lIns="0" tIns="228600">
            <a:noAutofit/>
          </a:bodyPr>
          <a:lstStyle>
            <a:lvl1pPr>
              <a:defRPr sz="3000"/>
            </a:lvl1pPr>
          </a:lstStyle>
          <a:p>
            <a:r>
              <a:rPr lang="en-US" dirty="0"/>
              <a:t>CLICK TO ADD SECTION TITLE</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15" name="Text Placeholder 15">
            <a:extLst>
              <a:ext uri="{FF2B5EF4-FFF2-40B4-BE49-F238E27FC236}">
                <a16:creationId xmlns:a16="http://schemas.microsoft.com/office/drawing/2014/main" id="{FBEEE132-96B7-C846-BAD3-EDE4ACFD7293}"/>
              </a:ext>
            </a:extLst>
          </p:cNvPr>
          <p:cNvSpPr>
            <a:spLocks noGrp="1"/>
          </p:cNvSpPr>
          <p:nvPr>
            <p:ph type="body" sz="quarter" idx="19" hasCustomPrompt="1"/>
          </p:nvPr>
        </p:nvSpPr>
        <p:spPr>
          <a:xfrm flipV="1">
            <a:off x="582610" y="425211"/>
            <a:ext cx="11027664"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18" name="Text Placeholder 15">
            <a:extLst>
              <a:ext uri="{FF2B5EF4-FFF2-40B4-BE49-F238E27FC236}">
                <a16:creationId xmlns:a16="http://schemas.microsoft.com/office/drawing/2014/main" id="{DB86989D-4F5B-244F-B3CE-E0CC67E94DAA}"/>
              </a:ext>
            </a:extLst>
          </p:cNvPr>
          <p:cNvSpPr>
            <a:spLocks noGrp="1"/>
          </p:cNvSpPr>
          <p:nvPr>
            <p:ph type="body" sz="quarter" idx="20" hasCustomPrompt="1"/>
          </p:nvPr>
        </p:nvSpPr>
        <p:spPr>
          <a:xfrm rot="5400000">
            <a:off x="8710070" y="3263520"/>
            <a:ext cx="5741526" cy="64911"/>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1" name="Rectangle 20">
            <a:extLst>
              <a:ext uri="{FF2B5EF4-FFF2-40B4-BE49-F238E27FC236}">
                <a16:creationId xmlns:a16="http://schemas.microsoft.com/office/drawing/2014/main" id="{5B56316F-A6E3-A649-8A7B-174FC6D35D68}"/>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5">
            <a:extLst>
              <a:ext uri="{FF2B5EF4-FFF2-40B4-BE49-F238E27FC236}">
                <a16:creationId xmlns:a16="http://schemas.microsoft.com/office/drawing/2014/main" id="{CA509F83-D3EC-A04E-8204-8B534FE39925}"/>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pic>
        <p:nvPicPr>
          <p:cNvPr id="23" name="Picture 22" descr="A red and white logo&#10;&#10;Description automatically generated with low confidence">
            <a:extLst>
              <a:ext uri="{FF2B5EF4-FFF2-40B4-BE49-F238E27FC236}">
                <a16:creationId xmlns:a16="http://schemas.microsoft.com/office/drawing/2014/main" id="{00FE6E61-7992-3146-8D40-7A99E1E32BD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3333261515"/>
      </p:ext>
    </p:extLst>
  </p:cSld>
  <p:clrMapOvr>
    <a:masterClrMapping/>
  </p:clrMapOvr>
  <p:extLst>
    <p:ext uri="{DCECCB84-F9BA-43D5-87BE-67443E8EF086}">
      <p15:sldGuideLst xmlns:p15="http://schemas.microsoft.com/office/powerpoint/2012/main">
        <p15:guide id="1" orient="horz" pos="4248">
          <p15:clr>
            <a:srgbClr val="FBAE40"/>
          </p15:clr>
        </p15:guide>
        <p15:guide id="2" pos="36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473075"/>
            <a:ext cx="3748227" cy="5703888"/>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3581400"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3581400" cy="91440"/>
          </a:xfrm>
          <a:blipFill>
            <a:blip r:embed="rId3" cstate="screen">
              <a:alphaModFix amt="85000"/>
              <a:extLst>
                <a:ext uri="{28A0092B-C50C-407E-A947-70E740481C1C}">
                  <a14:useLocalDpi xmlns:a14="http://schemas.microsoft.com/office/drawing/2010/main"/>
                </a:ext>
              </a:extLst>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3581400" cy="45719"/>
          </a:xfrm>
          <a:blipFill>
            <a:blip r:embed="rId4" cstate="screen">
              <a:alphaModFix amt="85000"/>
              <a:extLst>
                <a:ext uri="{28A0092B-C50C-407E-A947-70E740481C1C}">
                  <a14:useLocalDpi xmlns:a14="http://schemas.microsoft.com/office/drawing/2010/main"/>
                </a:ext>
              </a:extLst>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138010"/>
            <a:ext cx="2995773" cy="936085"/>
          </a:xfrm>
        </p:spPr>
        <p:txBody>
          <a:bodyPr lIns="0" tIns="18288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726112" y="743494"/>
            <a:ext cx="6627688" cy="5152750"/>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2" name="Rectangle 11">
            <a:extLst>
              <a:ext uri="{FF2B5EF4-FFF2-40B4-BE49-F238E27FC236}">
                <a16:creationId xmlns:a16="http://schemas.microsoft.com/office/drawing/2014/main" id="{815FF8B3-AA0C-D041-AF0C-A6505DC4E26F}"/>
              </a:ext>
            </a:extLst>
          </p:cNvPr>
          <p:cNvSpPr/>
          <p:nvPr userDrawn="1"/>
        </p:nvSpPr>
        <p:spPr>
          <a:xfrm>
            <a:off x="4731903" y="476224"/>
            <a:ext cx="68580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24E3287-322A-7B46-B00C-711D776BA635}"/>
              </a:ext>
            </a:extLst>
          </p:cNvPr>
          <p:cNvSpPr/>
          <p:nvPr userDrawn="1"/>
        </p:nvSpPr>
        <p:spPr>
          <a:xfrm>
            <a:off x="4731903" y="6111976"/>
            <a:ext cx="68580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8731997" y="3292088"/>
            <a:ext cx="566928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 Placeholder 10">
            <a:extLst>
              <a:ext uri="{FF2B5EF4-FFF2-40B4-BE49-F238E27FC236}">
                <a16:creationId xmlns:a16="http://schemas.microsoft.com/office/drawing/2014/main" id="{CFEE28E7-B512-4A0A-AB7B-134CB3AADCFF}"/>
              </a:ext>
            </a:extLst>
          </p:cNvPr>
          <p:cNvSpPr>
            <a:spLocks noGrp="1" noChangeAspect="1"/>
          </p:cNvSpPr>
          <p:nvPr>
            <p:ph type="body" sz="quarter" idx="22" hasCustomPrompt="1"/>
          </p:nvPr>
        </p:nvSpPr>
        <p:spPr>
          <a:xfrm>
            <a:off x="9084573" y="6356204"/>
            <a:ext cx="2014752" cy="404714"/>
          </a:xfrm>
          <a:blipFill>
            <a:blip r:embed="rId5" cstate="screen">
              <a:alphaModFix amt="88000"/>
              <a:extLst>
                <a:ext uri="{28A0092B-C50C-407E-A947-70E740481C1C}">
                  <a14:useLocalDpi xmlns:a14="http://schemas.microsoft.com/office/drawing/2010/main"/>
                </a:ext>
              </a:extLst>
            </a:blip>
            <a:stretch>
              <a:fillRect/>
            </a:stretch>
          </a:blipFill>
          <a:ln>
            <a:solidFill>
              <a:schemeClr val="bg1">
                <a:alpha val="0"/>
              </a:schemeClr>
            </a:solidFill>
          </a:ln>
        </p:spPr>
        <p:txBody>
          <a:bodyPr>
            <a:normAutofit lnSpcReduction="10000"/>
          </a:bodyPr>
          <a:lstStyle>
            <a:lvl1pPr marL="0" indent="0">
              <a:buNone/>
              <a:defRPr/>
            </a:lvl1pPr>
          </a:lstStyle>
          <a:p>
            <a:pPr lvl="0"/>
            <a:r>
              <a:rPr lang="en-US" dirty="0"/>
              <a:t> </a:t>
            </a:r>
          </a:p>
        </p:txBody>
      </p:sp>
    </p:spTree>
    <p:extLst>
      <p:ext uri="{BB962C8B-B14F-4D97-AF65-F5344CB8AC3E}">
        <p14:creationId xmlns:p14="http://schemas.microsoft.com/office/powerpoint/2010/main" val="124042203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5672642"/>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4250452"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425045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425045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046572"/>
            <a:ext cx="3668002"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97559"/>
            <a:ext cx="5241520"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3001276" y="3293015"/>
            <a:ext cx="569671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311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22296720"/>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39204" y="497559"/>
            <a:ext cx="5254734" cy="5672642"/>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41548" y="1092291"/>
            <a:ext cx="3652390"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38371" y="1123963"/>
            <a:ext cx="425045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41547" y="1046572"/>
            <a:ext cx="425045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38370" y="1046572"/>
            <a:ext cx="4230253" cy="1027524"/>
          </a:xfrm>
        </p:spPr>
        <p:txBody>
          <a:bodyPr lIns="9144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3928" y="485801"/>
            <a:ext cx="5241520"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3438875" y="3269872"/>
            <a:ext cx="573665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25990" y="433551"/>
            <a:ext cx="526794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2054932"/>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38763" y="480217"/>
            <a:ext cx="5253685" cy="571730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99552"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6180229" y="526649"/>
            <a:ext cx="2377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68014" y="416209"/>
            <a:ext cx="5321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673748"/>
            <a:ext cx="658761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705420"/>
            <a:ext cx="658761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0051" y="634157"/>
            <a:ext cx="658761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99552" y="628029"/>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4030721" y="3898974"/>
            <a:ext cx="4535845" cy="6125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71218899"/>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DECCC62D-65B2-44EC-92DE-415A84C1257C}" type="datetime1">
              <a:rPr lang="en-US"/>
              <a:pPr>
                <a:defRPr/>
              </a:pPr>
              <a:t>6/14/2023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C30AC018-4C30-4239-95EC-1899648F5C3E}" type="slidenum">
              <a:rPr lang="es-ES_tradnl" altLang="en-US"/>
              <a:pPr/>
              <a:t>‹#›</a:t>
            </a:fld>
            <a:endParaRPr lang="es-ES_tradnl" altLang="en-US"/>
          </a:p>
        </p:txBody>
      </p:sp>
    </p:spTree>
    <p:extLst>
      <p:ext uri="{BB962C8B-B14F-4D97-AF65-F5344CB8AC3E}">
        <p14:creationId xmlns:p14="http://schemas.microsoft.com/office/powerpoint/2010/main" val="122701803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03365" y="480217"/>
            <a:ext cx="5260342" cy="571730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261052" y="1920781"/>
            <a:ext cx="5327584"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5780016" y="526198"/>
            <a:ext cx="2377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BC30021-12D0-7647-9EF2-F4E1D6D09417}"/>
              </a:ext>
            </a:extLst>
          </p:cNvPr>
          <p:cNvSpPr/>
          <p:nvPr userDrawn="1"/>
        </p:nvSpPr>
        <p:spPr>
          <a:xfrm>
            <a:off x="603365" y="413145"/>
            <a:ext cx="5321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594338" y="677205"/>
            <a:ext cx="6587612"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591161" y="708877"/>
            <a:ext cx="658761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591161" y="637614"/>
            <a:ext cx="6600839"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261110" y="631486"/>
            <a:ext cx="5327525"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3632400" y="3898974"/>
            <a:ext cx="4535845" cy="6125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A red and white logo&#10;&#10;Description automatically generated with low confidence">
            <a:extLst>
              <a:ext uri="{FF2B5EF4-FFF2-40B4-BE49-F238E27FC236}">
                <a16:creationId xmlns:a16="http://schemas.microsoft.com/office/drawing/2014/main" id="{F8973FF4-670B-4DCD-930B-83B6F023285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grpSp>
        <p:nvGrpSpPr>
          <p:cNvPr id="20" name="Group 19">
            <a:extLst>
              <a:ext uri="{FF2B5EF4-FFF2-40B4-BE49-F238E27FC236}">
                <a16:creationId xmlns:a16="http://schemas.microsoft.com/office/drawing/2014/main" id="{5AC278F2-6531-4A86-845A-18DC414AF5E2}"/>
              </a:ext>
            </a:extLst>
          </p:cNvPr>
          <p:cNvGrpSpPr/>
          <p:nvPr userDrawn="1"/>
        </p:nvGrpSpPr>
        <p:grpSpPr>
          <a:xfrm>
            <a:off x="4759979" y="6378422"/>
            <a:ext cx="2672041" cy="256545"/>
            <a:chOff x="9329155" y="6506695"/>
            <a:chExt cx="2672041" cy="256545"/>
          </a:xfrm>
        </p:grpSpPr>
        <p:sp>
          <p:nvSpPr>
            <p:cNvPr id="22" name="Star: 5 Points 21">
              <a:extLst>
                <a:ext uri="{FF2B5EF4-FFF2-40B4-BE49-F238E27FC236}">
                  <a16:creationId xmlns:a16="http://schemas.microsoft.com/office/drawing/2014/main" id="{0D4F9386-44E0-46C8-88CD-B86C0BFCB470}"/>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3" name="Star: 5 Points 22">
              <a:extLst>
                <a:ext uri="{FF2B5EF4-FFF2-40B4-BE49-F238E27FC236}">
                  <a16:creationId xmlns:a16="http://schemas.microsoft.com/office/drawing/2014/main" id="{E34A756C-067B-4D36-AE3A-E563CB33AAF1}"/>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4" name="Star: 5 Points 23">
              <a:extLst>
                <a:ext uri="{FF2B5EF4-FFF2-40B4-BE49-F238E27FC236}">
                  <a16:creationId xmlns:a16="http://schemas.microsoft.com/office/drawing/2014/main" id="{7204A3C3-9247-49E9-9914-03246F332DEA}"/>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5" name="Star: 5 Points 24">
              <a:extLst>
                <a:ext uri="{FF2B5EF4-FFF2-40B4-BE49-F238E27FC236}">
                  <a16:creationId xmlns:a16="http://schemas.microsoft.com/office/drawing/2014/main" id="{171A9CFB-36BF-46E1-9C6F-B200A80035D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6" name="TextBox 25">
              <a:extLst>
                <a:ext uri="{FF2B5EF4-FFF2-40B4-BE49-F238E27FC236}">
                  <a16:creationId xmlns:a16="http://schemas.microsoft.com/office/drawing/2014/main" id="{4D61DCB8-2B0B-4EFF-8A7E-6E0B6737DC16}"/>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7" name="Star: 5 Points 26">
              <a:extLst>
                <a:ext uri="{FF2B5EF4-FFF2-40B4-BE49-F238E27FC236}">
                  <a16:creationId xmlns:a16="http://schemas.microsoft.com/office/drawing/2014/main" id="{1E2242C4-827F-47B7-B4CC-C6A339531509}"/>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990420410"/>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6622" y="504321"/>
            <a:ext cx="5177509" cy="5699332"/>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95000"/>
                    <a:lumOff val="5000"/>
                  </a:schemeClr>
                </a:solidFill>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2281676" y="3285161"/>
            <a:ext cx="57607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red and white logo&#10;&#10;Description automatically generated with low confidence">
            <a:extLst>
              <a:ext uri="{FF2B5EF4-FFF2-40B4-BE49-F238E27FC236}">
                <a16:creationId xmlns:a16="http://schemas.microsoft.com/office/drawing/2014/main" id="{420E429F-E69A-4073-84C6-E4FEC8CAAFE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2482350970"/>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87851" y="479746"/>
            <a:ext cx="5164032" cy="571777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58701" y="1930365"/>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87849" y="415738"/>
            <a:ext cx="522122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650891"/>
            <a:ext cx="662694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682563"/>
            <a:ext cx="662694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605172"/>
            <a:ext cx="662694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2729" y="65701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8699155" y="3268467"/>
            <a:ext cx="5769467" cy="6400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4128405"/>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97559"/>
            <a:ext cx="5241520"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491746" y="1805487"/>
            <a:ext cx="27157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4247274" y="3289556"/>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767334"/>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799006"/>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21615"/>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21615"/>
            <a:ext cx="3668002" cy="1027524"/>
          </a:xfrm>
        </p:spPr>
        <p:txBody>
          <a:bodyPr lIns="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653437743"/>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53207" y="498194"/>
            <a:ext cx="5233871" cy="2683081"/>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46853" y="3351125"/>
            <a:ext cx="5269040" cy="281832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2928" y="498194"/>
            <a:ext cx="5251397"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970744" y="1798436"/>
            <a:ext cx="27016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92702" y="443668"/>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903733" y="4730253"/>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289917" y="3287117"/>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44725" y="2767811"/>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41548" y="2799483"/>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44724" y="2722092"/>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38371" y="2722092"/>
            <a:ext cx="3677522" cy="1027524"/>
          </a:xfrm>
        </p:spPr>
        <p:txBody>
          <a:bodyPr lIns="91440" tIns="228600" rIns="182880">
            <a:noAutofit/>
          </a:bodyPr>
          <a:lstStyle>
            <a:lvl1pPr>
              <a:defRPr sz="2800"/>
            </a:lvl1pPr>
          </a:lstStyle>
          <a:p>
            <a:r>
              <a:rPr lang="en-US" dirty="0"/>
              <a:t>CLICK TO ADD TITLE</a:t>
            </a:r>
          </a:p>
        </p:txBody>
      </p:sp>
    </p:spTree>
    <p:extLst>
      <p:ext uri="{BB962C8B-B14F-4D97-AF65-F5344CB8AC3E}">
        <p14:creationId xmlns:p14="http://schemas.microsoft.com/office/powerpoint/2010/main" val="1920465910"/>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97560"/>
            <a:ext cx="5241520" cy="2697816"/>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491747" y="1805487"/>
            <a:ext cx="27157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4247274" y="3289556"/>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767334"/>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799006"/>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21615"/>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21615"/>
            <a:ext cx="3668002" cy="1027524"/>
          </a:xfrm>
        </p:spPr>
        <p:txBody>
          <a:bodyPr lIns="0" tIns="228600">
            <a:noAutofit/>
          </a:bodyPr>
          <a:lstStyle>
            <a:lvl1pPr>
              <a:defRPr sz="2800"/>
            </a:lvl1pPr>
          </a:lstStyle>
          <a:p>
            <a:r>
              <a:rPr lang="en-US" dirty="0"/>
              <a:t>CLICK TO ADD TITLE</a:t>
            </a:r>
          </a:p>
        </p:txBody>
      </p:sp>
      <p:sp>
        <p:nvSpPr>
          <p:cNvPr id="21" name="Content Placeholder 2">
            <a:extLst>
              <a:ext uri="{FF2B5EF4-FFF2-40B4-BE49-F238E27FC236}">
                <a16:creationId xmlns:a16="http://schemas.microsoft.com/office/drawing/2014/main" id="{7DEBD617-560E-6846-815A-6EED9BB4765B}"/>
              </a:ext>
            </a:extLst>
          </p:cNvPr>
          <p:cNvSpPr>
            <a:spLocks noGrp="1"/>
          </p:cNvSpPr>
          <p:nvPr>
            <p:ph idx="20"/>
          </p:nvPr>
        </p:nvSpPr>
        <p:spPr>
          <a:xfrm>
            <a:off x="6374373" y="3331054"/>
            <a:ext cx="5241520" cy="2828962"/>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2312654"/>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3837"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77188"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3293" y="497559"/>
            <a:ext cx="5241520" cy="2697816"/>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506479" y="1536558"/>
            <a:ext cx="2270836" cy="66091"/>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73837"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10442991" y="4934069"/>
            <a:ext cx="239572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373837" y="3317337"/>
            <a:ext cx="156362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ntent Placeholder 2">
            <a:extLst>
              <a:ext uri="{FF2B5EF4-FFF2-40B4-BE49-F238E27FC236}">
                <a16:creationId xmlns:a16="http://schemas.microsoft.com/office/drawing/2014/main" id="{7DEBD617-560E-6846-815A-6EED9BB4765B}"/>
              </a:ext>
            </a:extLst>
          </p:cNvPr>
          <p:cNvSpPr>
            <a:spLocks noGrp="1"/>
          </p:cNvSpPr>
          <p:nvPr>
            <p:ph idx="20"/>
          </p:nvPr>
        </p:nvSpPr>
        <p:spPr>
          <a:xfrm>
            <a:off x="573293" y="3331054"/>
            <a:ext cx="5241520" cy="2828961"/>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38372" y="2750743"/>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35195" y="2782415"/>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38371" y="2705024"/>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45102" y="2705024"/>
            <a:ext cx="3670792" cy="1027524"/>
          </a:xfrm>
        </p:spPr>
        <p:txBody>
          <a:bodyPr lIns="9144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177036588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60065" y="504321"/>
            <a:ext cx="5216923"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48514" y="3361382"/>
            <a:ext cx="5228474"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9334" y="451277"/>
            <a:ext cx="5292477" cy="53044"/>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821514" y="4713587"/>
            <a:ext cx="288950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15562" y="3299482"/>
            <a:ext cx="5261425"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33760" y="1806375"/>
            <a:ext cx="2712095" cy="6590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237788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02128" y="504321"/>
            <a:ext cx="5190344" cy="2691055"/>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6107" y="1758462"/>
            <a:ext cx="5519893" cy="4431881"/>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7266975" y="451277"/>
            <a:ext cx="4389120"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491413"/>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523085"/>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6" y="445694"/>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2729" y="445694"/>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10269378" y="1806375"/>
            <a:ext cx="2712095" cy="6590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96949" y="3313757"/>
            <a:ext cx="5195523" cy="2828961"/>
          </a:xfrm>
        </p:spPr>
        <p:txBody>
          <a:bodyPr/>
          <a:lstStyle/>
          <a:p>
            <a:r>
              <a:rPr lang="en-US" dirty="0"/>
              <a:t>Click to add picture</a:t>
            </a:r>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10181624" y="4665962"/>
            <a:ext cx="288950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7240342" y="3251857"/>
            <a:ext cx="4389120"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8554920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5762761" y="538145"/>
            <a:ext cx="17373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582612" y="3289555"/>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5081834" y="2395577"/>
            <a:ext cx="1533695" cy="65902"/>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7663657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B0671E0C-59AC-41AE-8680-2E76368D82D3}" type="datetime1">
              <a:rPr lang="en-US"/>
              <a:pPr>
                <a:defRPr/>
              </a:pPr>
              <a:t>6/14/2023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1D2BAFD8-3159-49C6-BE37-71E63FD0DC8D}" type="slidenum">
              <a:rPr lang="es-ES_tradnl" altLang="en-US"/>
              <a:pPr/>
              <a:t>‹#›</a:t>
            </a:fld>
            <a:endParaRPr lang="es-ES_tradnl" altLang="en-US"/>
          </a:p>
        </p:txBody>
      </p:sp>
    </p:spTree>
    <p:extLst>
      <p:ext uri="{BB962C8B-B14F-4D97-AF65-F5344CB8AC3E}">
        <p14:creationId xmlns:p14="http://schemas.microsoft.com/office/powerpoint/2010/main" val="167122765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61519" y="514641"/>
            <a:ext cx="5230368" cy="2680736"/>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61518" y="3353713"/>
            <a:ext cx="5230368" cy="2819663"/>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66680" y="1735275"/>
            <a:ext cx="5519893" cy="444198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97510" y="437250"/>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916930" y="4717454"/>
            <a:ext cx="2828961"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297510" y="3289705"/>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482969"/>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514641"/>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437250"/>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99553" y="437250"/>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4967058" y="1800914"/>
            <a:ext cx="272491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7247818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15" name="Picture Placeholder 10">
            <a:extLst>
              <a:ext uri="{FF2B5EF4-FFF2-40B4-BE49-F238E27FC236}">
                <a16:creationId xmlns:a16="http://schemas.microsoft.com/office/drawing/2014/main" id="{2DB5C2C7-4995-0B44-9CE2-0EB079E926E8}"/>
              </a:ext>
            </a:extLst>
          </p:cNvPr>
          <p:cNvSpPr>
            <a:spLocks noGrp="1"/>
          </p:cNvSpPr>
          <p:nvPr>
            <p:ph type="pic" sz="quarter" idx="19" hasCustomPrompt="1"/>
          </p:nvPr>
        </p:nvSpPr>
        <p:spPr>
          <a:xfrm>
            <a:off x="622711" y="3317167"/>
            <a:ext cx="5201421" cy="2853202"/>
          </a:xfrm>
        </p:spPr>
        <p:txBody>
          <a:bodyPr/>
          <a:lstStyle/>
          <a:p>
            <a:r>
              <a:rPr lang="en-US" dirty="0"/>
              <a:t>Click to add picture</a:t>
            </a:r>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1429217" y="470438"/>
            <a:ext cx="5210093" cy="277202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639311" y="3438840"/>
            <a:ext cx="4963356" cy="2758686"/>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90707" y="3248586"/>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824132" y="1956016"/>
            <a:ext cx="5781711"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820955" y="1987688"/>
            <a:ext cx="5781711"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820955" y="1910297"/>
            <a:ext cx="5784887"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639310" y="1910297"/>
            <a:ext cx="4963356" cy="1027524"/>
          </a:xfrm>
          <a:ln>
            <a:noFill/>
          </a:ln>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870511" y="4673227"/>
            <a:ext cx="29224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2BB84C6-8312-0C4A-BC00-D39D18C55341}"/>
              </a:ext>
            </a:extLst>
          </p:cNvPr>
          <p:cNvSpPr/>
          <p:nvPr userDrawn="1"/>
        </p:nvSpPr>
        <p:spPr>
          <a:xfrm>
            <a:off x="1397212" y="406430"/>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3BE914C-AB47-EE49-A62C-5E4FD228CC57}"/>
              </a:ext>
            </a:extLst>
          </p:cNvPr>
          <p:cNvSpPr/>
          <p:nvPr userDrawn="1"/>
        </p:nvSpPr>
        <p:spPr>
          <a:xfrm rot="16200000" flipV="1">
            <a:off x="-33824" y="1810456"/>
            <a:ext cx="286207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79711952"/>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sp>
        <p:nvSpPr>
          <p:cNvPr id="15" name="Picture Placeholder 10">
            <a:extLst>
              <a:ext uri="{FF2B5EF4-FFF2-40B4-BE49-F238E27FC236}">
                <a16:creationId xmlns:a16="http://schemas.microsoft.com/office/drawing/2014/main" id="{2DB5C2C7-4995-0B44-9CE2-0EB079E926E8}"/>
              </a:ext>
            </a:extLst>
          </p:cNvPr>
          <p:cNvSpPr>
            <a:spLocks noGrp="1"/>
          </p:cNvSpPr>
          <p:nvPr>
            <p:ph type="pic" sz="quarter" idx="19" hasCustomPrompt="1"/>
          </p:nvPr>
        </p:nvSpPr>
        <p:spPr>
          <a:xfrm>
            <a:off x="6096000" y="3345649"/>
            <a:ext cx="5215031" cy="2853202"/>
          </a:xfrm>
        </p:spPr>
        <p:txBody>
          <a:bodyPr/>
          <a:lstStyle/>
          <a:p>
            <a:r>
              <a:rPr lang="en-US" dirty="0"/>
              <a:t>Click to add picture</a:t>
            </a:r>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23206" y="478760"/>
            <a:ext cx="5195864" cy="2775943"/>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66680" y="3438840"/>
            <a:ext cx="5215031" cy="2758686"/>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096000" y="3268172"/>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1917827"/>
            <a:ext cx="5781711"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1949499"/>
            <a:ext cx="5781711"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872108"/>
            <a:ext cx="5784887"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66680" y="1872108"/>
            <a:ext cx="5215031" cy="1027524"/>
          </a:xfrm>
          <a:ln>
            <a:noFill/>
          </a:ln>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9881818" y="4697386"/>
            <a:ext cx="29224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2BB84C6-8312-0C4A-BC00-D39D18C55341}"/>
              </a:ext>
            </a:extLst>
          </p:cNvPr>
          <p:cNvSpPr/>
          <p:nvPr userDrawn="1"/>
        </p:nvSpPr>
        <p:spPr>
          <a:xfrm>
            <a:off x="6423205" y="405769"/>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3BE914C-AB47-EE49-A62C-5E4FD228CC57}"/>
              </a:ext>
            </a:extLst>
          </p:cNvPr>
          <p:cNvSpPr/>
          <p:nvPr userDrawn="1"/>
        </p:nvSpPr>
        <p:spPr>
          <a:xfrm rot="16200000" flipV="1">
            <a:off x="10221433" y="1796235"/>
            <a:ext cx="285292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5028247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218" y="499304"/>
            <a:ext cx="2469775" cy="270950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18839" y="1795757"/>
            <a:ext cx="5297054"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66679" y="4352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6322016" y="483281"/>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6318839" y="514953"/>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6322015" y="437562"/>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12310" y="437562"/>
            <a:ext cx="5303583" cy="1027524"/>
          </a:xfrm>
        </p:spPr>
        <p:txBody>
          <a:bodyPr lIns="9144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77488" y="1779464"/>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3401668" y="514953"/>
            <a:ext cx="2474672" cy="2693858"/>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7217" y="3457796"/>
            <a:ext cx="2469776" cy="2711488"/>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3401666" y="3457796"/>
            <a:ext cx="2471495" cy="2711488"/>
          </a:xfrm>
        </p:spPr>
        <p:txBody>
          <a:bodyPr/>
          <a:lstStyle/>
          <a:p>
            <a:r>
              <a:rPr lang="en-US" dirty="0"/>
              <a:t>Click to add picture</a:t>
            </a:r>
          </a:p>
        </p:txBody>
      </p:sp>
      <p:sp>
        <p:nvSpPr>
          <p:cNvPr id="23" name="Rectangle 22">
            <a:extLst>
              <a:ext uri="{FF2B5EF4-FFF2-40B4-BE49-F238E27FC236}">
                <a16:creationId xmlns:a16="http://schemas.microsoft.com/office/drawing/2014/main" id="{C19389C1-43D1-9D42-B2D8-2A01572A1D0E}"/>
              </a:ext>
            </a:extLst>
          </p:cNvPr>
          <p:cNvSpPr/>
          <p:nvPr userDrawn="1"/>
        </p:nvSpPr>
        <p:spPr>
          <a:xfrm>
            <a:off x="576107" y="33969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814FE0E-4D0D-3E4B-B172-67AFB4D9C6C8}"/>
              </a:ext>
            </a:extLst>
          </p:cNvPr>
          <p:cNvSpPr/>
          <p:nvPr userDrawn="1"/>
        </p:nvSpPr>
        <p:spPr>
          <a:xfrm rot="16200000" flipV="1">
            <a:off x="-763489" y="4758552"/>
            <a:ext cx="27432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D91C373-366E-3C4A-8770-6B4EA580633C}"/>
              </a:ext>
            </a:extLst>
          </p:cNvPr>
          <p:cNvSpPr/>
          <p:nvPr userDrawn="1"/>
        </p:nvSpPr>
        <p:spPr>
          <a:xfrm>
            <a:off x="3331129" y="4352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FB24565-92DD-0247-B623-356B586A5659}"/>
              </a:ext>
            </a:extLst>
          </p:cNvPr>
          <p:cNvSpPr/>
          <p:nvPr userDrawn="1"/>
        </p:nvSpPr>
        <p:spPr>
          <a:xfrm rot="16200000" flipV="1">
            <a:off x="1997548" y="1790049"/>
            <a:ext cx="2731174" cy="6400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FF1BD42E-A7B1-9B44-9453-D6EF6403F183}"/>
              </a:ext>
            </a:extLst>
          </p:cNvPr>
          <p:cNvSpPr/>
          <p:nvPr userDrawn="1"/>
        </p:nvSpPr>
        <p:spPr>
          <a:xfrm>
            <a:off x="3331130" y="3393789"/>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76D3FA0D-1490-4E4F-93C2-E108AA593D5F}"/>
              </a:ext>
            </a:extLst>
          </p:cNvPr>
          <p:cNvSpPr/>
          <p:nvPr userDrawn="1"/>
        </p:nvSpPr>
        <p:spPr>
          <a:xfrm rot="16200000" flipV="1">
            <a:off x="1986963" y="4757901"/>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4463789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49568" y="535375"/>
            <a:ext cx="2481116" cy="269622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40119" y="1805307"/>
            <a:ext cx="5216442"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49566" y="465241"/>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0246" y="484157"/>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3423" y="515829"/>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0247" y="438438"/>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7216" y="438438"/>
            <a:ext cx="5225697"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486517" y="1819007"/>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9114017" y="523323"/>
            <a:ext cx="2476932"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49565" y="3481809"/>
            <a:ext cx="2476933" cy="2722964"/>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9114015" y="3503784"/>
            <a:ext cx="2476934" cy="2696703"/>
          </a:xfrm>
        </p:spPr>
        <p:txBody>
          <a:bodyPr/>
          <a:lstStyle/>
          <a:p>
            <a:r>
              <a:rPr lang="en-US" dirty="0"/>
              <a:t>Click to add picture</a:t>
            </a:r>
          </a:p>
        </p:txBody>
      </p:sp>
      <p:sp>
        <p:nvSpPr>
          <p:cNvPr id="23" name="Rectangle 22">
            <a:extLst>
              <a:ext uri="{FF2B5EF4-FFF2-40B4-BE49-F238E27FC236}">
                <a16:creationId xmlns:a16="http://schemas.microsoft.com/office/drawing/2014/main" id="{C19389C1-43D1-9D42-B2D8-2A01572A1D0E}"/>
              </a:ext>
            </a:extLst>
          </p:cNvPr>
          <p:cNvSpPr/>
          <p:nvPr userDrawn="1"/>
        </p:nvSpPr>
        <p:spPr>
          <a:xfrm>
            <a:off x="6349566" y="3417802"/>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814FE0E-4D0D-3E4B-B172-67AFB4D9C6C8}"/>
              </a:ext>
            </a:extLst>
          </p:cNvPr>
          <p:cNvSpPr/>
          <p:nvPr userDrawn="1"/>
        </p:nvSpPr>
        <p:spPr>
          <a:xfrm rot="16200000" flipV="1">
            <a:off x="7471720" y="4777515"/>
            <a:ext cx="2781937"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D91C373-366E-3C4A-8770-6B4EA580633C}"/>
              </a:ext>
            </a:extLst>
          </p:cNvPr>
          <p:cNvSpPr/>
          <p:nvPr userDrawn="1"/>
        </p:nvSpPr>
        <p:spPr>
          <a:xfrm>
            <a:off x="9114015" y="455318"/>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FB24565-92DD-0247-B623-356B586A5659}"/>
              </a:ext>
            </a:extLst>
          </p:cNvPr>
          <p:cNvSpPr/>
          <p:nvPr userDrawn="1"/>
        </p:nvSpPr>
        <p:spPr>
          <a:xfrm rot="16200000" flipV="1">
            <a:off x="10249876" y="1819007"/>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FF1BD42E-A7B1-9B44-9453-D6EF6403F183}"/>
              </a:ext>
            </a:extLst>
          </p:cNvPr>
          <p:cNvSpPr/>
          <p:nvPr userDrawn="1"/>
        </p:nvSpPr>
        <p:spPr>
          <a:xfrm>
            <a:off x="9114015" y="3421810"/>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76D3FA0D-1490-4E4F-93C2-E108AA593D5F}"/>
              </a:ext>
            </a:extLst>
          </p:cNvPr>
          <p:cNvSpPr/>
          <p:nvPr userDrawn="1"/>
        </p:nvSpPr>
        <p:spPr>
          <a:xfrm rot="16200000" flipV="1">
            <a:off x="10289292" y="4786561"/>
            <a:ext cx="2671507" cy="62003"/>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70248846"/>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218" y="483281"/>
            <a:ext cx="2469775" cy="2708280"/>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18839" y="1795757"/>
            <a:ext cx="5297054"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6322016" y="483281"/>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6318839" y="514953"/>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6322015" y="437562"/>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12310" y="437562"/>
            <a:ext cx="5303583" cy="1027524"/>
          </a:xfrm>
        </p:spPr>
        <p:txBody>
          <a:bodyPr lIns="91440" tIns="228600">
            <a:noAutofit/>
          </a:bodyPr>
          <a:lstStyle>
            <a:lvl1pPr>
              <a:defRPr sz="2800"/>
            </a:lvl1pPr>
          </a:lstStyle>
          <a:p>
            <a:r>
              <a:rPr lang="en-US" dirty="0"/>
              <a:t>CLICK TO ADD TITLE</a:t>
            </a:r>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3401667" y="483281"/>
            <a:ext cx="2475321"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7217" y="3461004"/>
            <a:ext cx="2469775" cy="2703727"/>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3401666" y="3429000"/>
            <a:ext cx="2471495" cy="2731446"/>
          </a:xfrm>
        </p:spPr>
        <p:txBody>
          <a:bodyPr/>
          <a:lstStyle/>
          <a:p>
            <a:r>
              <a:rPr lang="en-US" dirty="0"/>
              <a:t>Click to add picture</a:t>
            </a:r>
          </a:p>
        </p:txBody>
      </p:sp>
    </p:spTree>
    <p:extLst>
      <p:ext uri="{BB962C8B-B14F-4D97-AF65-F5344CB8AC3E}">
        <p14:creationId xmlns:p14="http://schemas.microsoft.com/office/powerpoint/2010/main" val="2675958835"/>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66074" y="453825"/>
            <a:ext cx="2469775" cy="2708280"/>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217" y="1807965"/>
            <a:ext cx="5297054" cy="4352481"/>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475212"/>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506884"/>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6" y="429493"/>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7217" y="429493"/>
            <a:ext cx="4659837" cy="1027524"/>
          </a:xfrm>
        </p:spPr>
        <p:txBody>
          <a:bodyPr lIns="0" tIns="228600">
            <a:noAutofit/>
          </a:bodyPr>
          <a:lstStyle>
            <a:lvl1pPr>
              <a:defRPr sz="2800"/>
            </a:lvl1pPr>
          </a:lstStyle>
          <a:p>
            <a:r>
              <a:rPr lang="en-US" dirty="0"/>
              <a:t>CLICK TO ADD TITLE</a:t>
            </a:r>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9130523" y="453825"/>
            <a:ext cx="2475321"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66074" y="3429000"/>
            <a:ext cx="2469775" cy="2735731"/>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9130523" y="3431142"/>
            <a:ext cx="2471495" cy="2731446"/>
          </a:xfrm>
        </p:spPr>
        <p:txBody>
          <a:bodyPr/>
          <a:lstStyle/>
          <a:p>
            <a:r>
              <a:rPr lang="en-US" dirty="0"/>
              <a:t>Click to add picture</a:t>
            </a:r>
          </a:p>
        </p:txBody>
      </p:sp>
    </p:spTree>
    <p:extLst>
      <p:ext uri="{BB962C8B-B14F-4D97-AF65-F5344CB8AC3E}">
        <p14:creationId xmlns:p14="http://schemas.microsoft.com/office/powerpoint/2010/main" val="379007105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627" y="504320"/>
            <a:ext cx="10973480" cy="2773647"/>
          </a:xfrm>
        </p:spPr>
        <p:txBody>
          <a:bodyPr/>
          <a:lstStyle/>
          <a:p>
            <a:r>
              <a:rPr lang="en-US" dirty="0"/>
              <a:t>Click to add picture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23765" y="3944972"/>
            <a:ext cx="5292128" cy="2252554"/>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5" name="Content Placeholder 2">
            <a:extLst>
              <a:ext uri="{FF2B5EF4-FFF2-40B4-BE49-F238E27FC236}">
                <a16:creationId xmlns:a16="http://schemas.microsoft.com/office/drawing/2014/main" id="{C156418D-7EF1-544D-BD32-DBC294A4EA45}"/>
              </a:ext>
            </a:extLst>
          </p:cNvPr>
          <p:cNvSpPr>
            <a:spLocks noGrp="1"/>
          </p:cNvSpPr>
          <p:nvPr>
            <p:ph idx="19"/>
          </p:nvPr>
        </p:nvSpPr>
        <p:spPr>
          <a:xfrm>
            <a:off x="582612" y="3949580"/>
            <a:ext cx="5285625" cy="2247945"/>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Rectangle 20">
            <a:extLst>
              <a:ext uri="{FF2B5EF4-FFF2-40B4-BE49-F238E27FC236}">
                <a16:creationId xmlns:a16="http://schemas.microsoft.com/office/drawing/2014/main" id="{B72FDF69-EDAA-1F43-AA58-CF5461782DB3}"/>
              </a:ext>
            </a:extLst>
          </p:cNvPr>
          <p:cNvSpPr/>
          <p:nvPr userDrawn="1"/>
        </p:nvSpPr>
        <p:spPr>
          <a:xfrm>
            <a:off x="572909" y="432966"/>
            <a:ext cx="109819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9">
            <a:extLst>
              <a:ext uri="{FF2B5EF4-FFF2-40B4-BE49-F238E27FC236}">
                <a16:creationId xmlns:a16="http://schemas.microsoft.com/office/drawing/2014/main" id="{E80FE2A4-FA6B-A94A-A02F-77C0AB5C2294}"/>
              </a:ext>
            </a:extLst>
          </p:cNvPr>
          <p:cNvSpPr>
            <a:spLocks noGrp="1"/>
          </p:cNvSpPr>
          <p:nvPr>
            <p:ph type="body" sz="quarter" idx="20" hasCustomPrompt="1"/>
          </p:nvPr>
        </p:nvSpPr>
        <p:spPr>
          <a:xfrm>
            <a:off x="1" y="1092291"/>
            <a:ext cx="4702628"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B053F6B5-6166-0048-85C0-1DCCD7273C77}"/>
              </a:ext>
            </a:extLst>
          </p:cNvPr>
          <p:cNvSpPr>
            <a:spLocks noGrp="1"/>
          </p:cNvSpPr>
          <p:nvPr>
            <p:ph type="body" sz="quarter" idx="21" hasCustomPrompt="1"/>
          </p:nvPr>
        </p:nvSpPr>
        <p:spPr>
          <a:xfrm>
            <a:off x="-3176" y="1123963"/>
            <a:ext cx="4702628"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21">
            <a:extLst>
              <a:ext uri="{FF2B5EF4-FFF2-40B4-BE49-F238E27FC236}">
                <a16:creationId xmlns:a16="http://schemas.microsoft.com/office/drawing/2014/main" id="{7966CDAE-A268-9845-BF03-314524F24634}"/>
              </a:ext>
            </a:extLst>
          </p:cNvPr>
          <p:cNvSpPr>
            <a:spLocks noGrp="1"/>
          </p:cNvSpPr>
          <p:nvPr>
            <p:ph type="body" sz="quarter" idx="22" hasCustomPrompt="1"/>
          </p:nvPr>
        </p:nvSpPr>
        <p:spPr>
          <a:xfrm>
            <a:off x="0" y="1046572"/>
            <a:ext cx="4702628"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6" name="Title 1">
            <a:extLst>
              <a:ext uri="{FF2B5EF4-FFF2-40B4-BE49-F238E27FC236}">
                <a16:creationId xmlns:a16="http://schemas.microsoft.com/office/drawing/2014/main" id="{6494CF90-178E-064D-BECB-D848B3B8C179}"/>
              </a:ext>
            </a:extLst>
          </p:cNvPr>
          <p:cNvSpPr>
            <a:spLocks noGrp="1"/>
          </p:cNvSpPr>
          <p:nvPr>
            <p:ph type="title" hasCustomPrompt="1"/>
          </p:nvPr>
        </p:nvSpPr>
        <p:spPr>
          <a:xfrm>
            <a:off x="585627" y="1046572"/>
            <a:ext cx="4120178" cy="1027524"/>
          </a:xfrm>
        </p:spPr>
        <p:txBody>
          <a:bodyPr lIns="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428524460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0"/>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046572"/>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823209" y="3580034"/>
            <a:ext cx="6792684" cy="2617492"/>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0" y="434185"/>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67E43CB-3C03-9A48-9F7E-231C9ED5A91A}"/>
              </a:ext>
            </a:extLst>
          </p:cNvPr>
          <p:cNvSpPr/>
          <p:nvPr userDrawn="1"/>
        </p:nvSpPr>
        <p:spPr>
          <a:xfrm rot="16200000" flipV="1">
            <a:off x="3360630" y="4858704"/>
            <a:ext cx="26136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1">
            <a:extLst>
              <a:ext uri="{FF2B5EF4-FFF2-40B4-BE49-F238E27FC236}">
                <a16:creationId xmlns:a16="http://schemas.microsoft.com/office/drawing/2014/main" id="{6A42A806-501D-1449-B2B2-58AE81A781D1}"/>
              </a:ext>
            </a:extLst>
          </p:cNvPr>
          <p:cNvSpPr>
            <a:spLocks noGrp="1"/>
          </p:cNvSpPr>
          <p:nvPr>
            <p:ph type="pic" sz="quarter" idx="19"/>
          </p:nvPr>
        </p:nvSpPr>
        <p:spPr>
          <a:xfrm>
            <a:off x="582609" y="3576576"/>
            <a:ext cx="4052833" cy="2620950"/>
          </a:xfrm>
        </p:spPr>
        <p:txBody>
          <a:bodyPr/>
          <a:lstStyle/>
          <a:p>
            <a:endParaRPr lang="en-US" dirty="0"/>
          </a:p>
        </p:txBody>
      </p:sp>
    </p:spTree>
    <p:extLst>
      <p:ext uri="{BB962C8B-B14F-4D97-AF65-F5344CB8AC3E}">
        <p14:creationId xmlns:p14="http://schemas.microsoft.com/office/powerpoint/2010/main" val="288230444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0"/>
            <a:ext cx="5234437"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808952"/>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840624"/>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63233"/>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63233"/>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23765" y="3944972"/>
            <a:ext cx="5292128" cy="2252554"/>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11271" y="431328"/>
            <a:ext cx="5303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C156418D-7EF1-544D-BD32-DBC294A4EA45}"/>
              </a:ext>
            </a:extLst>
          </p:cNvPr>
          <p:cNvSpPr>
            <a:spLocks noGrp="1"/>
          </p:cNvSpPr>
          <p:nvPr>
            <p:ph idx="19"/>
          </p:nvPr>
        </p:nvSpPr>
        <p:spPr>
          <a:xfrm>
            <a:off x="582612" y="3949580"/>
            <a:ext cx="5285625" cy="2247945"/>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Picture Placeholder 10">
            <a:extLst>
              <a:ext uri="{FF2B5EF4-FFF2-40B4-BE49-F238E27FC236}">
                <a16:creationId xmlns:a16="http://schemas.microsoft.com/office/drawing/2014/main" id="{340C516E-2FC0-BE45-A710-06A68E6D7FBC}"/>
              </a:ext>
            </a:extLst>
          </p:cNvPr>
          <p:cNvSpPr>
            <a:spLocks noGrp="1"/>
          </p:cNvSpPr>
          <p:nvPr>
            <p:ph type="pic" sz="quarter" idx="20" hasCustomPrompt="1"/>
          </p:nvPr>
        </p:nvSpPr>
        <p:spPr>
          <a:xfrm>
            <a:off x="6320220" y="504319"/>
            <a:ext cx="5235192" cy="2773647"/>
          </a:xfrm>
        </p:spPr>
        <p:txBody>
          <a:bodyPr/>
          <a:lstStyle/>
          <a:p>
            <a:r>
              <a:rPr lang="en-US" dirty="0"/>
              <a:t>Click to add picture</a:t>
            </a:r>
          </a:p>
        </p:txBody>
      </p:sp>
      <p:sp>
        <p:nvSpPr>
          <p:cNvPr id="20" name="Rectangle 19">
            <a:extLst>
              <a:ext uri="{FF2B5EF4-FFF2-40B4-BE49-F238E27FC236}">
                <a16:creationId xmlns:a16="http://schemas.microsoft.com/office/drawing/2014/main" id="{89A5ECEE-AB5B-0C43-A8E6-AA61FD036CDB}"/>
              </a:ext>
            </a:extLst>
          </p:cNvPr>
          <p:cNvSpPr/>
          <p:nvPr userDrawn="1"/>
        </p:nvSpPr>
        <p:spPr>
          <a:xfrm rot="16200000" flipV="1">
            <a:off x="4427162" y="1825708"/>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72FDF69-EDAA-1F43-AA58-CF5461782DB3}"/>
              </a:ext>
            </a:extLst>
          </p:cNvPr>
          <p:cNvSpPr/>
          <p:nvPr userDrawn="1"/>
        </p:nvSpPr>
        <p:spPr>
          <a:xfrm>
            <a:off x="572910" y="432967"/>
            <a:ext cx="5303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772718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D358F3E0-8ABA-4E61-AA76-D588FDE7DEA3}" type="datetime1">
              <a:rPr lang="en-US"/>
              <a:pPr>
                <a:defRPr/>
              </a:pPr>
              <a:t>6/14/2023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5455D012-A3EA-418E-BD84-F581BBEFCA32}" type="slidenum">
              <a:rPr lang="es-ES_tradnl" altLang="en-US"/>
              <a:pPr/>
              <a:t>‹#›</a:t>
            </a:fld>
            <a:endParaRPr lang="es-ES_tradnl" altLang="en-US"/>
          </a:p>
        </p:txBody>
      </p:sp>
    </p:spTree>
    <p:extLst>
      <p:ext uri="{BB962C8B-B14F-4D97-AF65-F5344CB8AC3E}">
        <p14:creationId xmlns:p14="http://schemas.microsoft.com/office/powerpoint/2010/main" val="381551187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789" y="3175283"/>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8" y="3763254"/>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 y="3794926"/>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7" y="3717535"/>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8804" y="3717535"/>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232441" y="295808"/>
            <a:ext cx="5392982"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71256" y="452459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5787" y="3105148"/>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0A21AD8C-724A-1344-BC45-B1F331BECE20}"/>
              </a:ext>
            </a:extLst>
          </p:cNvPr>
          <p:cNvSpPr>
            <a:spLocks noGrp="1"/>
          </p:cNvSpPr>
          <p:nvPr>
            <p:ph idx="19"/>
          </p:nvPr>
        </p:nvSpPr>
        <p:spPr>
          <a:xfrm>
            <a:off x="585787" y="295808"/>
            <a:ext cx="5272402"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14923303"/>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789" y="3175283"/>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8" y="3763254"/>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 y="3794926"/>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7" y="3717535"/>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8804" y="3717535"/>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887218" y="295808"/>
            <a:ext cx="6738205"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71256" y="452459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5787" y="3105148"/>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72CEF82-F528-D94A-A683-85D28847ED85}"/>
              </a:ext>
            </a:extLst>
          </p:cNvPr>
          <p:cNvSpPr/>
          <p:nvPr userDrawn="1"/>
        </p:nvSpPr>
        <p:spPr>
          <a:xfrm rot="16200000" flipV="1">
            <a:off x="3363807" y="1565741"/>
            <a:ext cx="26136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1">
            <a:extLst>
              <a:ext uri="{FF2B5EF4-FFF2-40B4-BE49-F238E27FC236}">
                <a16:creationId xmlns:a16="http://schemas.microsoft.com/office/drawing/2014/main" id="{01F9EB25-6D56-C64B-A322-A35CBAC5AE99}"/>
              </a:ext>
            </a:extLst>
          </p:cNvPr>
          <p:cNvSpPr>
            <a:spLocks noGrp="1"/>
          </p:cNvSpPr>
          <p:nvPr>
            <p:ph type="pic" sz="quarter" idx="19"/>
          </p:nvPr>
        </p:nvSpPr>
        <p:spPr>
          <a:xfrm>
            <a:off x="585786" y="288674"/>
            <a:ext cx="4052833" cy="2613636"/>
          </a:xfrm>
        </p:spPr>
        <p:txBody>
          <a:bodyPr/>
          <a:lstStyle/>
          <a:p>
            <a:endParaRPr lang="en-US" dirty="0"/>
          </a:p>
        </p:txBody>
      </p:sp>
    </p:spTree>
    <p:extLst>
      <p:ext uri="{BB962C8B-B14F-4D97-AF65-F5344CB8AC3E}">
        <p14:creationId xmlns:p14="http://schemas.microsoft.com/office/powerpoint/2010/main" val="1618259324"/>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Picture Placeholder 5">
            <a:extLst>
              <a:ext uri="{FF2B5EF4-FFF2-40B4-BE49-F238E27FC236}">
                <a16:creationId xmlns:a16="http://schemas.microsoft.com/office/drawing/2014/main" id="{4E6A8224-F797-0849-AA34-BD8A258B3B77}"/>
              </a:ext>
            </a:extLst>
          </p:cNvPr>
          <p:cNvSpPr>
            <a:spLocks noGrp="1"/>
          </p:cNvSpPr>
          <p:nvPr>
            <p:ph type="pic" sz="quarter" idx="18"/>
          </p:nvPr>
        </p:nvSpPr>
        <p:spPr>
          <a:xfrm>
            <a:off x="582805" y="972524"/>
            <a:ext cx="3205424" cy="2456476"/>
          </a:xfrm>
        </p:spPr>
        <p:txBody>
          <a:bodyPr/>
          <a:lstStyle/>
          <a:p>
            <a:endParaRPr lang="en-US" dirty="0"/>
          </a:p>
        </p:txBody>
      </p:sp>
      <p:sp>
        <p:nvSpPr>
          <p:cNvPr id="14" name="Picture Placeholder 5">
            <a:extLst>
              <a:ext uri="{FF2B5EF4-FFF2-40B4-BE49-F238E27FC236}">
                <a16:creationId xmlns:a16="http://schemas.microsoft.com/office/drawing/2014/main" id="{CD647FEE-67B3-D849-80A5-9B78DF79F89E}"/>
              </a:ext>
            </a:extLst>
          </p:cNvPr>
          <p:cNvSpPr>
            <a:spLocks noGrp="1"/>
          </p:cNvSpPr>
          <p:nvPr>
            <p:ph type="pic" sz="quarter" idx="19"/>
          </p:nvPr>
        </p:nvSpPr>
        <p:spPr>
          <a:xfrm>
            <a:off x="4357203" y="972524"/>
            <a:ext cx="3205424" cy="2456476"/>
          </a:xfrm>
        </p:spPr>
        <p:txBody>
          <a:bodyPr/>
          <a:lstStyle/>
          <a:p>
            <a:endParaRPr lang="en-US" dirty="0"/>
          </a:p>
        </p:txBody>
      </p:sp>
      <p:sp>
        <p:nvSpPr>
          <p:cNvPr id="15" name="Picture Placeholder 5">
            <a:extLst>
              <a:ext uri="{FF2B5EF4-FFF2-40B4-BE49-F238E27FC236}">
                <a16:creationId xmlns:a16="http://schemas.microsoft.com/office/drawing/2014/main" id="{1DADD31C-CF95-BE40-90C6-18E0153C6C82}"/>
              </a:ext>
            </a:extLst>
          </p:cNvPr>
          <p:cNvSpPr>
            <a:spLocks noGrp="1"/>
          </p:cNvSpPr>
          <p:nvPr>
            <p:ph type="pic" sz="quarter" idx="20"/>
          </p:nvPr>
        </p:nvSpPr>
        <p:spPr>
          <a:xfrm>
            <a:off x="8259748" y="975798"/>
            <a:ext cx="3205424" cy="2456476"/>
          </a:xfrm>
        </p:spPr>
        <p:txBody>
          <a:bodyPr/>
          <a:lstStyle/>
          <a:p>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8452" y="3642025"/>
            <a:ext cx="3205424"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A2F4597-57BF-854B-A47F-F6A84BA78270}"/>
              </a:ext>
            </a:extLst>
          </p:cNvPr>
          <p:cNvSpPr>
            <a:spLocks noGrp="1"/>
          </p:cNvSpPr>
          <p:nvPr>
            <p:ph idx="21"/>
          </p:nvPr>
        </p:nvSpPr>
        <p:spPr>
          <a:xfrm>
            <a:off x="4357203" y="3642023"/>
            <a:ext cx="3205424"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070478B2-332D-C54E-A2C7-B88960149E42}"/>
              </a:ext>
            </a:extLst>
          </p:cNvPr>
          <p:cNvSpPr>
            <a:spLocks noGrp="1"/>
          </p:cNvSpPr>
          <p:nvPr>
            <p:ph idx="22"/>
          </p:nvPr>
        </p:nvSpPr>
        <p:spPr>
          <a:xfrm>
            <a:off x="8259748" y="3642023"/>
            <a:ext cx="3191018"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4352" y="346697"/>
            <a:ext cx="8973178" cy="737900"/>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7530" y="378369"/>
            <a:ext cx="897753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4354" y="300978"/>
            <a:ext cx="897753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59152" y="463146"/>
            <a:ext cx="8409673" cy="617532"/>
          </a:xfrm>
        </p:spPr>
        <p:txBody>
          <a:bodyPr tIns="182880"/>
          <a:lstStyle/>
          <a:p>
            <a:r>
              <a:rPr lang="en-US" dirty="0"/>
              <a:t>Click to edit</a:t>
            </a:r>
          </a:p>
        </p:txBody>
      </p:sp>
    </p:spTree>
    <p:extLst>
      <p:ext uri="{BB962C8B-B14F-4D97-AF65-F5344CB8AC3E}">
        <p14:creationId xmlns:p14="http://schemas.microsoft.com/office/powerpoint/2010/main" val="344753373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Picture Placeholder 5">
            <a:extLst>
              <a:ext uri="{FF2B5EF4-FFF2-40B4-BE49-F238E27FC236}">
                <a16:creationId xmlns:a16="http://schemas.microsoft.com/office/drawing/2014/main" id="{4E6A8224-F797-0849-AA34-BD8A258B3B77}"/>
              </a:ext>
            </a:extLst>
          </p:cNvPr>
          <p:cNvSpPr>
            <a:spLocks noGrp="1"/>
          </p:cNvSpPr>
          <p:nvPr>
            <p:ph type="pic" sz="quarter" idx="18"/>
          </p:nvPr>
        </p:nvSpPr>
        <p:spPr>
          <a:xfrm>
            <a:off x="582805" y="1296988"/>
            <a:ext cx="3205424" cy="2996356"/>
          </a:xfrm>
        </p:spPr>
        <p:txBody>
          <a:bodyPr/>
          <a:lstStyle/>
          <a:p>
            <a:endParaRPr lang="en-US" dirty="0"/>
          </a:p>
        </p:txBody>
      </p:sp>
      <p:sp>
        <p:nvSpPr>
          <p:cNvPr id="14" name="Picture Placeholder 5">
            <a:extLst>
              <a:ext uri="{FF2B5EF4-FFF2-40B4-BE49-F238E27FC236}">
                <a16:creationId xmlns:a16="http://schemas.microsoft.com/office/drawing/2014/main" id="{CD647FEE-67B3-D849-80A5-9B78DF79F89E}"/>
              </a:ext>
            </a:extLst>
          </p:cNvPr>
          <p:cNvSpPr>
            <a:spLocks noGrp="1"/>
          </p:cNvSpPr>
          <p:nvPr>
            <p:ph type="pic" sz="quarter" idx="19"/>
          </p:nvPr>
        </p:nvSpPr>
        <p:spPr>
          <a:xfrm>
            <a:off x="4357203" y="1296988"/>
            <a:ext cx="3205424" cy="2996356"/>
          </a:xfrm>
        </p:spPr>
        <p:txBody>
          <a:bodyPr/>
          <a:lstStyle/>
          <a:p>
            <a:endParaRPr lang="en-US" dirty="0"/>
          </a:p>
        </p:txBody>
      </p:sp>
      <p:sp>
        <p:nvSpPr>
          <p:cNvPr id="15" name="Picture Placeholder 5">
            <a:extLst>
              <a:ext uri="{FF2B5EF4-FFF2-40B4-BE49-F238E27FC236}">
                <a16:creationId xmlns:a16="http://schemas.microsoft.com/office/drawing/2014/main" id="{1DADD31C-CF95-BE40-90C6-18E0153C6C82}"/>
              </a:ext>
            </a:extLst>
          </p:cNvPr>
          <p:cNvSpPr>
            <a:spLocks noGrp="1"/>
          </p:cNvSpPr>
          <p:nvPr>
            <p:ph type="pic" sz="quarter" idx="20"/>
          </p:nvPr>
        </p:nvSpPr>
        <p:spPr>
          <a:xfrm>
            <a:off x="8259748" y="1300262"/>
            <a:ext cx="3205424" cy="2996356"/>
          </a:xfrm>
        </p:spPr>
        <p:txBody>
          <a:bodyPr/>
          <a:lstStyle/>
          <a:p>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724279" y="3998747"/>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A2F4597-57BF-854B-A47F-F6A84BA78270}"/>
              </a:ext>
            </a:extLst>
          </p:cNvPr>
          <p:cNvSpPr>
            <a:spLocks noGrp="1"/>
          </p:cNvSpPr>
          <p:nvPr>
            <p:ph idx="21"/>
          </p:nvPr>
        </p:nvSpPr>
        <p:spPr>
          <a:xfrm>
            <a:off x="4557724" y="3998745"/>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070478B2-332D-C54E-A2C7-B88960149E42}"/>
              </a:ext>
            </a:extLst>
          </p:cNvPr>
          <p:cNvSpPr>
            <a:spLocks noGrp="1"/>
          </p:cNvSpPr>
          <p:nvPr>
            <p:ph idx="22"/>
          </p:nvPr>
        </p:nvSpPr>
        <p:spPr>
          <a:xfrm>
            <a:off x="8391169" y="3998745"/>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4352" y="764264"/>
            <a:ext cx="8973178" cy="737900"/>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7530" y="795936"/>
            <a:ext cx="897753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4354" y="718545"/>
            <a:ext cx="897753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59152" y="880713"/>
            <a:ext cx="8409673" cy="617532"/>
          </a:xfrm>
        </p:spPr>
        <p:txBody>
          <a:bodyPr tIns="182880"/>
          <a:lstStyle/>
          <a:p>
            <a:r>
              <a:rPr lang="en-US" dirty="0"/>
              <a:t>Click to edit</a:t>
            </a:r>
          </a:p>
        </p:txBody>
      </p:sp>
      <p:grpSp>
        <p:nvGrpSpPr>
          <p:cNvPr id="19" name="Group 18">
            <a:extLst>
              <a:ext uri="{FF2B5EF4-FFF2-40B4-BE49-F238E27FC236}">
                <a16:creationId xmlns:a16="http://schemas.microsoft.com/office/drawing/2014/main" id="{7B6AAFAE-BCCE-42C5-AB68-F3D6D4C9F21F}"/>
              </a:ext>
            </a:extLst>
          </p:cNvPr>
          <p:cNvGrpSpPr/>
          <p:nvPr userDrawn="1"/>
        </p:nvGrpSpPr>
        <p:grpSpPr>
          <a:xfrm>
            <a:off x="4759979" y="6378422"/>
            <a:ext cx="2672041" cy="256545"/>
            <a:chOff x="9329155" y="6506695"/>
            <a:chExt cx="2672041" cy="256545"/>
          </a:xfrm>
        </p:grpSpPr>
        <p:sp>
          <p:nvSpPr>
            <p:cNvPr id="20" name="Star: 5 Points 19">
              <a:extLst>
                <a:ext uri="{FF2B5EF4-FFF2-40B4-BE49-F238E27FC236}">
                  <a16:creationId xmlns:a16="http://schemas.microsoft.com/office/drawing/2014/main" id="{1E725796-1925-4757-B75E-47365F5DA4E1}"/>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1" name="Star: 5 Points 20">
              <a:extLst>
                <a:ext uri="{FF2B5EF4-FFF2-40B4-BE49-F238E27FC236}">
                  <a16:creationId xmlns:a16="http://schemas.microsoft.com/office/drawing/2014/main" id="{A03824FC-D755-4F0F-A205-8AA0B2BE0D3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2" name="Star: 5 Points 21">
              <a:extLst>
                <a:ext uri="{FF2B5EF4-FFF2-40B4-BE49-F238E27FC236}">
                  <a16:creationId xmlns:a16="http://schemas.microsoft.com/office/drawing/2014/main" id="{191FAAFA-25BA-498B-87FD-504D9077D672}"/>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3" name="Star: 5 Points 22">
              <a:extLst>
                <a:ext uri="{FF2B5EF4-FFF2-40B4-BE49-F238E27FC236}">
                  <a16:creationId xmlns:a16="http://schemas.microsoft.com/office/drawing/2014/main" id="{38492D93-79CB-43B4-9085-5FA9DCBA8192}"/>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4" name="TextBox 23">
              <a:extLst>
                <a:ext uri="{FF2B5EF4-FFF2-40B4-BE49-F238E27FC236}">
                  <a16:creationId xmlns:a16="http://schemas.microsoft.com/office/drawing/2014/main" id="{05B82E2A-EB61-49F1-8FB2-2CFF37BAF3E3}"/>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5" name="Star: 5 Points 24">
              <a:extLst>
                <a:ext uri="{FF2B5EF4-FFF2-40B4-BE49-F238E27FC236}">
                  <a16:creationId xmlns:a16="http://schemas.microsoft.com/office/drawing/2014/main" id="{00F20BB7-9CE9-4631-A583-ABB1556CF10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55593890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0" y="258282"/>
            <a:ext cx="11628495" cy="737900"/>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3177" y="289954"/>
            <a:ext cx="1163413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1" y="212563"/>
            <a:ext cx="1163413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3505" y="374731"/>
            <a:ext cx="11064990" cy="617532"/>
          </a:xfrm>
        </p:spPr>
        <p:txBody>
          <a:bodyPr tIns="182880"/>
          <a:lstStyle/>
          <a:p>
            <a:r>
              <a:rPr lang="en-US" dirty="0"/>
              <a:t>Click to edit</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4" y="1321975"/>
            <a:ext cx="5968721" cy="48549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red and white logo&#10;&#10;Description automatically generated with low confidence">
            <a:extLst>
              <a:ext uri="{FF2B5EF4-FFF2-40B4-BE49-F238E27FC236}">
                <a16:creationId xmlns:a16="http://schemas.microsoft.com/office/drawing/2014/main" id="{79794175-F70C-48FC-9E14-99C9510377B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225323793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5" y="1321975"/>
            <a:ext cx="3245618" cy="4854988"/>
          </a:xfrm>
          <a:blipFill dpi="0" rotWithShape="1">
            <a:blip r:embed="rId2" cstate="screen">
              <a:alphaModFix amt="25000"/>
              <a:extLst>
                <a:ext uri="{28A0092B-C50C-407E-A947-70E740481C1C}">
                  <a14:useLocalDpi xmlns:a14="http://schemas.microsoft.com/office/drawing/2010/main"/>
                </a:ext>
              </a:extLst>
            </a:blip>
            <a:srcRect/>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20" name="Content Placeholder 2">
            <a:extLst>
              <a:ext uri="{FF2B5EF4-FFF2-40B4-BE49-F238E27FC236}">
                <a16:creationId xmlns:a16="http://schemas.microsoft.com/office/drawing/2014/main" id="{27CFD050-E0A0-9E45-8882-C9AEECD362C7}"/>
              </a:ext>
            </a:extLst>
          </p:cNvPr>
          <p:cNvSpPr>
            <a:spLocks noGrp="1"/>
          </p:cNvSpPr>
          <p:nvPr>
            <p:ph idx="18"/>
          </p:nvPr>
        </p:nvSpPr>
        <p:spPr>
          <a:xfrm>
            <a:off x="4473191" y="1321975"/>
            <a:ext cx="3245618" cy="4854988"/>
          </a:xfrm>
          <a:blipFill>
            <a:blip r:embed="rId4" cstate="screen">
              <a:alphaModFix amt="25000"/>
              <a:extLst>
                <a:ext uri="{28A0092B-C50C-407E-A947-70E740481C1C}">
                  <a14:useLocalDpi xmlns:a14="http://schemas.microsoft.com/office/drawing/2010/main"/>
                </a:ext>
              </a:extLst>
            </a:blip>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2">
            <a:extLst>
              <a:ext uri="{FF2B5EF4-FFF2-40B4-BE49-F238E27FC236}">
                <a16:creationId xmlns:a16="http://schemas.microsoft.com/office/drawing/2014/main" id="{C998CDAF-6F31-2145-BC4D-8434601E1705}"/>
              </a:ext>
            </a:extLst>
          </p:cNvPr>
          <p:cNvSpPr>
            <a:spLocks noGrp="1"/>
          </p:cNvSpPr>
          <p:nvPr>
            <p:ph idx="19"/>
          </p:nvPr>
        </p:nvSpPr>
        <p:spPr>
          <a:xfrm>
            <a:off x="8370275" y="1321975"/>
            <a:ext cx="3245618" cy="4854988"/>
          </a:xfrm>
          <a:blipFill>
            <a:blip r:embed="rId5" cstate="screen">
              <a:alphaModFix amt="25000"/>
              <a:extLst>
                <a:ext uri="{28A0092B-C50C-407E-A947-70E740481C1C}">
                  <a14:useLocalDpi xmlns:a14="http://schemas.microsoft.com/office/drawing/2010/main"/>
                </a:ext>
              </a:extLst>
            </a:blip>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8" y="927102"/>
            <a:ext cx="8973178" cy="737900"/>
          </a:xfrm>
          <a:blipFill dpi="0" rotWithShape="1">
            <a:blip r:embed="rId6">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958774"/>
            <a:ext cx="8977532" cy="91440"/>
          </a:xfrm>
          <a:blipFill>
            <a:blip r:embed="rId7">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881383"/>
            <a:ext cx="8977532" cy="45719"/>
          </a:xfrm>
          <a:blipFill>
            <a:blip r:embed="rId8">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6682" y="1043551"/>
            <a:ext cx="8409673" cy="617532"/>
          </a:xfrm>
        </p:spPr>
        <p:txBody>
          <a:bodyPr tIns="182880"/>
          <a:lstStyle/>
          <a:p>
            <a:r>
              <a:rPr lang="en-US" dirty="0"/>
              <a:t>Click to edit</a:t>
            </a:r>
          </a:p>
        </p:txBody>
      </p:sp>
      <p:grpSp>
        <p:nvGrpSpPr>
          <p:cNvPr id="14" name="Group 13">
            <a:extLst>
              <a:ext uri="{FF2B5EF4-FFF2-40B4-BE49-F238E27FC236}">
                <a16:creationId xmlns:a16="http://schemas.microsoft.com/office/drawing/2014/main" id="{57AF8168-6DDE-425A-B48F-061A7A1AE6B3}"/>
              </a:ext>
            </a:extLst>
          </p:cNvPr>
          <p:cNvGrpSpPr/>
          <p:nvPr userDrawn="1"/>
        </p:nvGrpSpPr>
        <p:grpSpPr>
          <a:xfrm>
            <a:off x="4759979" y="6378422"/>
            <a:ext cx="2672041" cy="256545"/>
            <a:chOff x="9329155" y="6506695"/>
            <a:chExt cx="2672041" cy="256545"/>
          </a:xfrm>
        </p:grpSpPr>
        <p:sp>
          <p:nvSpPr>
            <p:cNvPr id="15" name="Star: 5 Points 14">
              <a:extLst>
                <a:ext uri="{FF2B5EF4-FFF2-40B4-BE49-F238E27FC236}">
                  <a16:creationId xmlns:a16="http://schemas.microsoft.com/office/drawing/2014/main" id="{2C5A18B5-ECB7-4174-99F7-4EE99A898018}"/>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8D43A830-0DF1-4419-9D03-873A6F1FE6DF}"/>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4A19411F-A565-44C5-8B62-B9E0C6854237}"/>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Star: 5 Points 17">
              <a:extLst>
                <a:ext uri="{FF2B5EF4-FFF2-40B4-BE49-F238E27FC236}">
                  <a16:creationId xmlns:a16="http://schemas.microsoft.com/office/drawing/2014/main" id="{6D71D0D9-35A1-46B4-AA1A-690BB985A082}"/>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TextBox 18">
              <a:extLst>
                <a:ext uri="{FF2B5EF4-FFF2-40B4-BE49-F238E27FC236}">
                  <a16:creationId xmlns:a16="http://schemas.microsoft.com/office/drawing/2014/main" id="{9F90B82F-4604-4005-AB1D-B68C2F8BEAF0}"/>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2" name="Star: 5 Points 21">
              <a:extLst>
                <a:ext uri="{FF2B5EF4-FFF2-40B4-BE49-F238E27FC236}">
                  <a16:creationId xmlns:a16="http://schemas.microsoft.com/office/drawing/2014/main" id="{C7725B5F-9447-46A7-978D-432DC5AE605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51528220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1" y="258282"/>
            <a:ext cx="8973178" cy="737900"/>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3177" y="289954"/>
            <a:ext cx="897753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1" y="212563"/>
            <a:ext cx="897753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3505" y="374731"/>
            <a:ext cx="8409673" cy="617532"/>
          </a:xfrm>
        </p:spPr>
        <p:txBody>
          <a:bodyPr tIns="182880"/>
          <a:lstStyle/>
          <a:p>
            <a:r>
              <a:rPr lang="en-US" dirty="0"/>
              <a:t>Click to edit</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4" y="1321975"/>
            <a:ext cx="11045691" cy="48549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grpSp>
        <p:nvGrpSpPr>
          <p:cNvPr id="13" name="Group 12">
            <a:extLst>
              <a:ext uri="{FF2B5EF4-FFF2-40B4-BE49-F238E27FC236}">
                <a16:creationId xmlns:a16="http://schemas.microsoft.com/office/drawing/2014/main" id="{8FAD0B73-B3EC-4265-95C3-61DB266AE36D}"/>
              </a:ext>
            </a:extLst>
          </p:cNvPr>
          <p:cNvGrpSpPr/>
          <p:nvPr userDrawn="1"/>
        </p:nvGrpSpPr>
        <p:grpSpPr>
          <a:xfrm>
            <a:off x="4759979" y="6378422"/>
            <a:ext cx="2672041" cy="256545"/>
            <a:chOff x="9329155" y="6506695"/>
            <a:chExt cx="2672041" cy="256545"/>
          </a:xfrm>
        </p:grpSpPr>
        <p:sp>
          <p:nvSpPr>
            <p:cNvPr id="14" name="Star: 5 Points 13">
              <a:extLst>
                <a:ext uri="{FF2B5EF4-FFF2-40B4-BE49-F238E27FC236}">
                  <a16:creationId xmlns:a16="http://schemas.microsoft.com/office/drawing/2014/main" id="{54BDB3C2-B7DD-4D70-930F-90D122814565}"/>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Star: 5 Points 14">
              <a:extLst>
                <a:ext uri="{FF2B5EF4-FFF2-40B4-BE49-F238E27FC236}">
                  <a16:creationId xmlns:a16="http://schemas.microsoft.com/office/drawing/2014/main" id="{7D22CC02-BDC5-4098-9995-4708BE57CF3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36E3E167-D2C9-48BB-A29C-3F79BDBC6E66}"/>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EA56CD19-2B29-4F58-BA07-C4C06782C9B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TextBox 17">
              <a:extLst>
                <a:ext uri="{FF2B5EF4-FFF2-40B4-BE49-F238E27FC236}">
                  <a16:creationId xmlns:a16="http://schemas.microsoft.com/office/drawing/2014/main" id="{17780CF2-D9A3-443C-8E04-F0F76DE81E7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9" name="Star: 5 Points 18">
              <a:extLst>
                <a:ext uri="{FF2B5EF4-FFF2-40B4-BE49-F238E27FC236}">
                  <a16:creationId xmlns:a16="http://schemas.microsoft.com/office/drawing/2014/main" id="{F7ECA229-CCB9-40EC-A424-8DAC0C47B15A}"/>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45478896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F73A258-8350-F342-A5EF-7F18D951B04A}"/>
              </a:ext>
            </a:extLst>
          </p:cNvPr>
          <p:cNvSpPr>
            <a:spLocks noGrp="1"/>
          </p:cNvSpPr>
          <p:nvPr>
            <p:ph type="pic" sz="quarter" idx="18"/>
          </p:nvPr>
        </p:nvSpPr>
        <p:spPr>
          <a:xfrm>
            <a:off x="566738" y="474941"/>
            <a:ext cx="11049000" cy="5482948"/>
          </a:xfrm>
        </p:spPr>
        <p:txBody>
          <a:bodyPr/>
          <a:lstStyle/>
          <a:p>
            <a:endParaRPr lang="en-US" dirty="0"/>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7" y="2691100"/>
            <a:ext cx="4699451" cy="737900"/>
          </a:xfrm>
          <a:blipFill dpi="0" rotWithShape="1">
            <a:blip r:embed="rId2" cstate="screen">
              <a:alphaModFix amt="88000"/>
              <a:extLst>
                <a:ext uri="{28A0092B-C50C-407E-A947-70E740481C1C}">
                  <a14:useLocalDpi xmlns:a14="http://schemas.microsoft.com/office/drawing/2010/main"/>
                </a:ext>
              </a:extLst>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2722772"/>
            <a:ext cx="469945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2645381"/>
            <a:ext cx="4699451"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76262" y="2697228"/>
            <a:ext cx="4123189" cy="731772"/>
          </a:xfrm>
        </p:spPr>
        <p:txBody>
          <a:bodyPr lIns="0" tIns="274320">
            <a:noAutofit/>
          </a:bodyPr>
          <a:lstStyle>
            <a:lvl1pPr>
              <a:defRPr sz="3600"/>
            </a:lvl1pPr>
          </a:lstStyle>
          <a:p>
            <a:r>
              <a:rPr lang="en-US" dirty="0"/>
              <a:t>Click to edit</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7A60A391-A8DE-40F9-89C4-73E7CC1CD88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364765285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F73A258-8350-F342-A5EF-7F18D951B04A}"/>
              </a:ext>
            </a:extLst>
          </p:cNvPr>
          <p:cNvSpPr>
            <a:spLocks noGrp="1"/>
          </p:cNvSpPr>
          <p:nvPr>
            <p:ph type="pic" sz="quarter" idx="18"/>
          </p:nvPr>
        </p:nvSpPr>
        <p:spPr>
          <a:xfrm>
            <a:off x="566738" y="474941"/>
            <a:ext cx="11049000" cy="5482948"/>
          </a:xfrm>
        </p:spPr>
        <p:txBody>
          <a:bodyPr/>
          <a:lstStyle/>
          <a:p>
            <a:endParaRPr lang="en-US" dirty="0"/>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7" y="2691099"/>
            <a:ext cx="4699451" cy="2588693"/>
          </a:xfrm>
          <a:blipFill dpi="0" rotWithShape="1">
            <a:blip r:embed="rId2" cstate="screen">
              <a:alphaModFix amt="88000"/>
              <a:extLst>
                <a:ext uri="{28A0092B-C50C-407E-A947-70E740481C1C}">
                  <a14:useLocalDpi xmlns:a14="http://schemas.microsoft.com/office/drawing/2010/main"/>
                </a:ext>
              </a:extLst>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2722772"/>
            <a:ext cx="469945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2645381"/>
            <a:ext cx="4699451"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4" name="Text Placeholder 3">
            <a:extLst>
              <a:ext uri="{FF2B5EF4-FFF2-40B4-BE49-F238E27FC236}">
                <a16:creationId xmlns:a16="http://schemas.microsoft.com/office/drawing/2014/main" id="{4175E306-EB23-D745-97DD-143C7432CE75}"/>
              </a:ext>
            </a:extLst>
          </p:cNvPr>
          <p:cNvSpPr>
            <a:spLocks noGrp="1"/>
          </p:cNvSpPr>
          <p:nvPr>
            <p:ph type="body" sz="quarter" idx="19"/>
          </p:nvPr>
        </p:nvSpPr>
        <p:spPr>
          <a:xfrm>
            <a:off x="566738" y="2814638"/>
            <a:ext cx="4132262" cy="2465387"/>
          </a:xfrm>
        </p:spPr>
        <p:txBody>
          <a:bodyPr tIns="182880"/>
          <a:lstStyle>
            <a:lvl1pPr marL="9525" indent="0">
              <a:buFontTx/>
              <a:buNone/>
              <a:tabLst/>
              <a:defRPr sz="3600" b="1"/>
            </a:lvl1pPr>
            <a:lvl2pPr marL="9525" indent="0">
              <a:buFontTx/>
              <a:buNone/>
              <a:tabLst/>
              <a:defRPr/>
            </a:lvl2pPr>
            <a:lvl3pPr marL="9525" indent="0">
              <a:buFontTx/>
              <a:buNone/>
              <a:tabLst/>
              <a:defRPr/>
            </a:lvl3pPr>
            <a:lvl4pPr marL="9525" indent="0">
              <a:buFontTx/>
              <a:buNone/>
              <a:tabLst/>
              <a:defRPr/>
            </a:lvl4pPr>
            <a:lvl5pPr marL="9525" indent="0">
              <a:buFontTx/>
              <a:buNone/>
              <a:tabLst/>
              <a:defRPr/>
            </a:lvl5pPr>
          </a:lstStyle>
          <a:p>
            <a:pPr lvl="0"/>
            <a:r>
              <a:rPr lang="en-US" dirty="0"/>
              <a:t>Click to edit</a:t>
            </a:r>
          </a:p>
          <a:p>
            <a:pPr lvl="1"/>
            <a:endParaRPr lang="en-US" dirty="0"/>
          </a:p>
          <a:p>
            <a:pPr lvl="1"/>
            <a:r>
              <a:rPr lang="en-US" dirty="0"/>
              <a:t>Add contact info</a:t>
            </a:r>
          </a:p>
        </p:txBody>
      </p:sp>
      <p:grpSp>
        <p:nvGrpSpPr>
          <p:cNvPr id="14" name="Group 13">
            <a:extLst>
              <a:ext uri="{FF2B5EF4-FFF2-40B4-BE49-F238E27FC236}">
                <a16:creationId xmlns:a16="http://schemas.microsoft.com/office/drawing/2014/main" id="{66051657-5F2C-43CC-966B-B4A7D2A103B3}"/>
              </a:ext>
            </a:extLst>
          </p:cNvPr>
          <p:cNvGrpSpPr/>
          <p:nvPr userDrawn="1"/>
        </p:nvGrpSpPr>
        <p:grpSpPr>
          <a:xfrm>
            <a:off x="4759979" y="6378422"/>
            <a:ext cx="2672041" cy="256545"/>
            <a:chOff x="9329155" y="6506695"/>
            <a:chExt cx="2672041" cy="256545"/>
          </a:xfrm>
        </p:grpSpPr>
        <p:sp>
          <p:nvSpPr>
            <p:cNvPr id="15" name="Star: 5 Points 14">
              <a:extLst>
                <a:ext uri="{FF2B5EF4-FFF2-40B4-BE49-F238E27FC236}">
                  <a16:creationId xmlns:a16="http://schemas.microsoft.com/office/drawing/2014/main" id="{2A1E89FF-786B-468F-B472-09A88C3C3052}"/>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744CE002-EB73-4897-8E63-F3D55835F7F9}"/>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179733E5-19E5-43A5-8FCB-7AB575FCE4F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Star: 5 Points 17">
              <a:extLst>
                <a:ext uri="{FF2B5EF4-FFF2-40B4-BE49-F238E27FC236}">
                  <a16:creationId xmlns:a16="http://schemas.microsoft.com/office/drawing/2014/main" id="{E49E5383-5FB1-466E-8DB8-9C269358821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TextBox 18">
              <a:extLst>
                <a:ext uri="{FF2B5EF4-FFF2-40B4-BE49-F238E27FC236}">
                  <a16:creationId xmlns:a16="http://schemas.microsoft.com/office/drawing/2014/main" id="{F8CCAE2A-DD82-42CA-B2B4-4D7EC9E3485B}"/>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0" name="Star: 5 Points 19">
              <a:extLst>
                <a:ext uri="{FF2B5EF4-FFF2-40B4-BE49-F238E27FC236}">
                  <a16:creationId xmlns:a16="http://schemas.microsoft.com/office/drawing/2014/main" id="{0CAA6940-F74B-4AA3-A718-98916493702C}"/>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16699253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830734-8EBB-E34B-A805-58D9EC188617}"/>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8312C5A7-350A-4591-98BD-AE08EA96E31F}"/>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3DD8689B-C20E-4A21-ABE4-A905A5272318}"/>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A5F75C55-0AD8-44B8-99B0-8B65BB427C5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D69E51E6-56B2-4CE7-9452-08B8446ABB19}"/>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624B4F7D-2CAA-48E1-97D1-5F7105A42BF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42BE08CD-231A-4A64-A8C3-818BD9B98890}"/>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5564B3A8-1D90-48D9-B0DE-2A9CF85209D7}"/>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3330159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A5468E9-D98D-4E69-B515-BC4A1253DF1A}" type="datetime1">
              <a:rPr lang="en-US"/>
              <a:pPr>
                <a:defRPr/>
              </a:pPr>
              <a:t>6/14/2023</a:t>
            </a:fld>
            <a:endParaRPr lang="es-ES_tradnl" dirty="0"/>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F5D9A0E3-A3AF-4A4D-A5AF-6C93AF6E347A}" type="slidenum">
              <a:rPr lang="es-ES_tradnl" altLang="en-US"/>
              <a:pPr/>
              <a:t>‹#›</a:t>
            </a:fld>
            <a:endParaRPr lang="es-ES_tradnl" altLang="en-US"/>
          </a:p>
        </p:txBody>
      </p:sp>
    </p:spTree>
    <p:extLst>
      <p:ext uri="{BB962C8B-B14F-4D97-AF65-F5344CB8AC3E}">
        <p14:creationId xmlns:p14="http://schemas.microsoft.com/office/powerpoint/2010/main" val="264690626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7D363-B270-8046-AA3E-CC377BFB48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BAE12D-B881-1144-BDE6-9341571A60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FF85B-EE98-2A4B-A4E5-CCB26250832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4DED1F59-7F59-994A-BDD0-2D1B3CE0C3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EBFB31-3CF0-A144-A3AC-6AE5CAA08D97}"/>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7C3BB58F-1FF4-4657-9E77-294144BFEE27}"/>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8066F10B-0BF4-4084-AEB4-3A167D8B1453}"/>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E90A99F5-134C-4080-8CB7-C90B950F7252}"/>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B54A1607-777B-4924-B2C7-6FC7C118E5E5}"/>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BF8A7154-A7C7-40C1-9D81-F4FE33A79558}"/>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FDEA376C-E61F-4D53-AAFF-DC6CB1CEFCF5}"/>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751AA588-3634-440A-9F2E-AC61884CECAB}"/>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26182506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EB9B8-0CB6-D24B-85C3-9B1204089B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3CD910-FE41-A14D-AB05-398A5C42A3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CD8920-2027-4240-9473-6032443761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290944-F556-9D4E-8702-7C82DB70648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59B1271-BFE6-CA43-8507-B500DFC777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0CAEA4-C42D-6442-983B-40EE1014ACE1}"/>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71E92788-0F52-4F92-AAD3-0F76F155ED6C}"/>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2C9D383C-A622-435D-9825-CCC8DA084216}"/>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6A6BA615-7D6D-4B94-8A26-FB99D4E34388}"/>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F699C009-F2B9-4A83-9B37-C731DF7DC15B}"/>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58AF294D-56A1-4431-87EA-892C4813ED1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906EF990-CCD4-4428-8CDA-AB3C1A7A9586}"/>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845B74DF-8FF5-4B2C-A26F-F386324B7D8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98361465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97BF-4EFB-4E44-8079-E22AF63F5F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AF9AB5-FA51-6F45-98D2-DAF72CD4ED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3968C3-1F2D-894A-AAB3-F75BBBD3A4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8808AD-7C31-BE48-AB06-AB71658FEC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C463BD-3F8E-F546-97B4-5B97B38CD5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7A2873-E529-CE41-86AC-4A6D3DEF63B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31AF7093-CC73-7B43-8001-B18DDEA1DC1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A87929D-BEA0-1C44-9056-FA448FBC60BF}"/>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10" name="Group 9">
            <a:extLst>
              <a:ext uri="{FF2B5EF4-FFF2-40B4-BE49-F238E27FC236}">
                <a16:creationId xmlns:a16="http://schemas.microsoft.com/office/drawing/2014/main" id="{7BE6C044-15E3-460D-ADF5-02068ADA6685}"/>
              </a:ext>
            </a:extLst>
          </p:cNvPr>
          <p:cNvGrpSpPr/>
          <p:nvPr userDrawn="1"/>
        </p:nvGrpSpPr>
        <p:grpSpPr>
          <a:xfrm>
            <a:off x="4759979" y="6378422"/>
            <a:ext cx="2672041" cy="256545"/>
            <a:chOff x="9329155" y="6506695"/>
            <a:chExt cx="2672041" cy="256545"/>
          </a:xfrm>
        </p:grpSpPr>
        <p:sp>
          <p:nvSpPr>
            <p:cNvPr id="11" name="Star: 5 Points 10">
              <a:extLst>
                <a:ext uri="{FF2B5EF4-FFF2-40B4-BE49-F238E27FC236}">
                  <a16:creationId xmlns:a16="http://schemas.microsoft.com/office/drawing/2014/main" id="{EE05D492-C71E-4BB5-9C3D-DF525E89A11F}"/>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94FD4665-E084-478B-88D3-003CA57A5BC6}"/>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Star: 5 Points 12">
              <a:extLst>
                <a:ext uri="{FF2B5EF4-FFF2-40B4-BE49-F238E27FC236}">
                  <a16:creationId xmlns:a16="http://schemas.microsoft.com/office/drawing/2014/main" id="{8D91B3FF-A31C-4FDC-8963-31D16E68AFA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Star: 5 Points 13">
              <a:extLst>
                <a:ext uri="{FF2B5EF4-FFF2-40B4-BE49-F238E27FC236}">
                  <a16:creationId xmlns:a16="http://schemas.microsoft.com/office/drawing/2014/main" id="{569BE82A-8389-4010-B10F-3731ADA73F2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TextBox 14">
              <a:extLst>
                <a:ext uri="{FF2B5EF4-FFF2-40B4-BE49-F238E27FC236}">
                  <a16:creationId xmlns:a16="http://schemas.microsoft.com/office/drawing/2014/main" id="{2E1BAF4D-A91C-4181-9497-FD5D8BF24E4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6" name="Star: 5 Points 15">
              <a:extLst>
                <a:ext uri="{FF2B5EF4-FFF2-40B4-BE49-F238E27FC236}">
                  <a16:creationId xmlns:a16="http://schemas.microsoft.com/office/drawing/2014/main" id="{C5A199E8-5D45-4291-B8FA-C591185FFF92}"/>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89886487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B8D17-68A7-2D46-94E0-EC434A0FAD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BE8A99-7BF0-D44A-9F94-2533EDDE1CC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830B3CFF-414F-654F-A7AA-55B5A09B38B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9B9DC6-28A2-E742-9598-63A87241CAEF}"/>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6" name="Group 5">
            <a:extLst>
              <a:ext uri="{FF2B5EF4-FFF2-40B4-BE49-F238E27FC236}">
                <a16:creationId xmlns:a16="http://schemas.microsoft.com/office/drawing/2014/main" id="{6F3EC944-4D11-4E69-849E-AFF4E3C6E2D0}"/>
              </a:ext>
            </a:extLst>
          </p:cNvPr>
          <p:cNvGrpSpPr/>
          <p:nvPr userDrawn="1"/>
        </p:nvGrpSpPr>
        <p:grpSpPr>
          <a:xfrm>
            <a:off x="4759979" y="6378422"/>
            <a:ext cx="2672041" cy="256545"/>
            <a:chOff x="9329155" y="6506695"/>
            <a:chExt cx="2672041" cy="256545"/>
          </a:xfrm>
        </p:grpSpPr>
        <p:sp>
          <p:nvSpPr>
            <p:cNvPr id="7" name="Star: 5 Points 6">
              <a:extLst>
                <a:ext uri="{FF2B5EF4-FFF2-40B4-BE49-F238E27FC236}">
                  <a16:creationId xmlns:a16="http://schemas.microsoft.com/office/drawing/2014/main" id="{0CEBF36E-F4DD-4655-BED2-FF4BB75CB7DC}"/>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Star: 5 Points 7">
              <a:extLst>
                <a:ext uri="{FF2B5EF4-FFF2-40B4-BE49-F238E27FC236}">
                  <a16:creationId xmlns:a16="http://schemas.microsoft.com/office/drawing/2014/main" id="{B5D1891F-381C-4B76-9A1D-CDE3B700A616}"/>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7F1AF18A-229D-4278-9C22-0D4F22C5A3F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4DA20374-1799-424B-9CA2-ED8185D89F28}"/>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TextBox 10">
              <a:extLst>
                <a:ext uri="{FF2B5EF4-FFF2-40B4-BE49-F238E27FC236}">
                  <a16:creationId xmlns:a16="http://schemas.microsoft.com/office/drawing/2014/main" id="{792B3CE0-262C-4790-9BB2-EAB9840F293B}"/>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2" name="Star: 5 Points 11">
              <a:extLst>
                <a:ext uri="{FF2B5EF4-FFF2-40B4-BE49-F238E27FC236}">
                  <a16:creationId xmlns:a16="http://schemas.microsoft.com/office/drawing/2014/main" id="{48242521-90DD-47F7-AA41-24901834C708}"/>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23359866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54DAC4-195D-9444-80E3-9577BF1529D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4915A68A-46B9-E347-9FA8-CED23C3AD6A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8819E1A-425C-CF4E-B05C-21FA387C789C}"/>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5" name="Group 4">
            <a:extLst>
              <a:ext uri="{FF2B5EF4-FFF2-40B4-BE49-F238E27FC236}">
                <a16:creationId xmlns:a16="http://schemas.microsoft.com/office/drawing/2014/main" id="{708FBC04-6E6B-4742-9D6D-7BC8D0EA9516}"/>
              </a:ext>
            </a:extLst>
          </p:cNvPr>
          <p:cNvGrpSpPr/>
          <p:nvPr userDrawn="1"/>
        </p:nvGrpSpPr>
        <p:grpSpPr>
          <a:xfrm>
            <a:off x="4759979" y="6378422"/>
            <a:ext cx="2672041" cy="256545"/>
            <a:chOff x="9329155" y="6506695"/>
            <a:chExt cx="2672041" cy="256545"/>
          </a:xfrm>
        </p:grpSpPr>
        <p:sp>
          <p:nvSpPr>
            <p:cNvPr id="6" name="Star: 5 Points 5">
              <a:extLst>
                <a:ext uri="{FF2B5EF4-FFF2-40B4-BE49-F238E27FC236}">
                  <a16:creationId xmlns:a16="http://schemas.microsoft.com/office/drawing/2014/main" id="{81D40CB3-0D0C-4263-B4FF-49F6EF325309}"/>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Star: 5 Points 6">
              <a:extLst>
                <a:ext uri="{FF2B5EF4-FFF2-40B4-BE49-F238E27FC236}">
                  <a16:creationId xmlns:a16="http://schemas.microsoft.com/office/drawing/2014/main" id="{BEC905FF-BA45-42FE-AF74-00FD0F390292}"/>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Star: 5 Points 7">
              <a:extLst>
                <a:ext uri="{FF2B5EF4-FFF2-40B4-BE49-F238E27FC236}">
                  <a16:creationId xmlns:a16="http://schemas.microsoft.com/office/drawing/2014/main" id="{A2701D0D-E3FE-45C8-9545-3A184CD41C5E}"/>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7862B9E3-217C-48B5-98BB-C15A0CC35EF5}"/>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TextBox 9">
              <a:extLst>
                <a:ext uri="{FF2B5EF4-FFF2-40B4-BE49-F238E27FC236}">
                  <a16:creationId xmlns:a16="http://schemas.microsoft.com/office/drawing/2014/main" id="{B42FF6B6-3790-4D06-A5B2-592A33892E03}"/>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1" name="Star: 5 Points 10">
              <a:extLst>
                <a:ext uri="{FF2B5EF4-FFF2-40B4-BE49-F238E27FC236}">
                  <a16:creationId xmlns:a16="http://schemas.microsoft.com/office/drawing/2014/main" id="{2C2EA9A3-17F1-42D9-825B-CAF0E2AECF99}"/>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773733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FF853-7421-1B40-A808-01A8E39B3A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B58F42-4094-9E4D-8F1A-B8836F06E2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5A64E2-3562-6A4D-B353-6CC686D6D8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4308E2-66E2-F14D-99A6-5F7505FF048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08D1A26E-8AEA-7844-8C71-222DF72745F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C378F1-8F50-FE43-A804-B8F4E6A93910}"/>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D8549B94-B1CE-4500-A1AA-A4673E24E2ED}"/>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B90B4423-6E88-4D44-AEF3-BD2299B15D0A}"/>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877C9E60-B2A1-465B-8817-41E389DD7C81}"/>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FB225212-67DF-470E-A2A0-80F52A6EBF39}"/>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8CBE7214-E26B-40B6-ACD6-E70566E041B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5A44D61E-C114-455E-A04F-B76EAB301E6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E049B41E-1F3C-4324-95CA-0F64AEB8464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86800130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02CE3-A758-3545-9403-DF80F749E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50817A-05B2-9E4D-AD84-539117890D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A5B3B53-5D7F-5243-AE96-D6230CC49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D0D03B-E37B-4144-BADD-FDF87538FA1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AB548AB5-A7FF-6F46-8033-94310ED0F7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7CCE15A-18E2-5E40-8497-B1E461D5661E}"/>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8A537D9E-F366-4CE5-992A-3752A0417130}"/>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A5D9C292-3A9E-438D-96E9-EEEF64C2A352}"/>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5F38DD75-2BEF-4F32-BCDB-A08CE132EC8A}"/>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697E8913-97C1-4030-A3B1-843D4922C277}"/>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12C8830C-DB1C-4034-9615-3D61B08D84DE}"/>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A5308566-CCFE-4B99-96CD-91BF1EB15B9D}"/>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94E3E2BA-5393-4C39-B33D-EF7E64F3A54C}"/>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411610009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16600-03DE-4F4D-964C-A9D7324571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C440D4-2A65-6744-8635-039D8DF591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B914-BAA4-CB46-8D96-04956DEE966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54B473EA-6C20-B843-A05D-2F2EF836C2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99B499-DD78-EA47-8790-822005BBD5EE}"/>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281A932D-6E6B-4A56-A887-6A8A79C29B79}"/>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C8249520-7F77-49FA-9C9B-8EFE16193690}"/>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2E0DD26F-2C4E-406E-B17E-802D6DD472FA}"/>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7F2FA35A-041E-4719-A100-7A1C45A2146A}"/>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46C83CE3-8099-4749-A8DD-9B341E7CC54B}"/>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0A0F6C90-845B-459E-B14E-F0D07E7F071F}"/>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10B6FD2E-C262-4787-8826-C459DA4155E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41639948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0C31A0-3506-EF45-9EBB-722B3001C9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DBA9F4-BC63-DE49-8097-F3335514C7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E61379-229F-0642-8327-06668A6A362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FFE7483B-F689-434F-B849-9B1D1D6476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7607EE-C698-754B-835A-EAAD73E717A6}"/>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5E54AFC5-69DC-4E09-AF63-38F5995CD208}"/>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FD4F9D94-DA3D-4168-A776-00508B1C7DCC}"/>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154A4693-0C24-4A98-8319-B4783E0CEE78}"/>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53EDE482-E157-4807-9E66-E51E1D8A2F68}"/>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10732F92-239D-44BF-8214-4B35B242619B}"/>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406B5F5B-A197-41F5-8280-E9A0ADBE9F77}"/>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B7820FA1-30D7-4BC1-9AF3-765B9A125BB9}"/>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084758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0" y="465306"/>
            <a:ext cx="11524891" cy="737900"/>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485871" y="555877"/>
            <a:ext cx="10988380" cy="617532"/>
          </a:xfrm>
        </p:spPr>
        <p:txBody>
          <a:bodyPr tIns="182880"/>
          <a:lstStyle/>
          <a:p>
            <a:r>
              <a:rPr lang="en-US" dirty="0"/>
              <a:t>Click to edit</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4" y="1321975"/>
            <a:ext cx="5968721" cy="48549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red and white logo&#10;&#10;Description automatically generated with low confidence">
            <a:extLst>
              <a:ext uri="{FF2B5EF4-FFF2-40B4-BE49-F238E27FC236}">
                <a16:creationId xmlns:a16="http://schemas.microsoft.com/office/drawing/2014/main" id="{79794175-F70C-48FC-9E14-99C9510377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3" name="Rectangle 12">
            <a:extLst>
              <a:ext uri="{FF2B5EF4-FFF2-40B4-BE49-F238E27FC236}">
                <a16:creationId xmlns:a16="http://schemas.microsoft.com/office/drawing/2014/main" id="{691743E0-F2C8-496E-97A4-BB22A75D5E6A}"/>
              </a:ext>
            </a:extLst>
          </p:cNvPr>
          <p:cNvSpPr/>
          <p:nvPr userDrawn="1"/>
        </p:nvSpPr>
        <p:spPr>
          <a:xfrm>
            <a:off x="4731903" y="6103350"/>
            <a:ext cx="68580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13B134F-A46F-4D15-A4A5-7D3F9C93334F}"/>
              </a:ext>
            </a:extLst>
          </p:cNvPr>
          <p:cNvSpPr/>
          <p:nvPr userDrawn="1"/>
        </p:nvSpPr>
        <p:spPr>
          <a:xfrm rot="16200000" flipV="1">
            <a:off x="8731997" y="3292088"/>
            <a:ext cx="566928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1">
            <a:extLst>
              <a:ext uri="{FF2B5EF4-FFF2-40B4-BE49-F238E27FC236}">
                <a16:creationId xmlns:a16="http://schemas.microsoft.com/office/drawing/2014/main" id="{DC22B32C-F314-4F50-B08B-790AC398E4D5}"/>
              </a:ext>
            </a:extLst>
          </p:cNvPr>
          <p:cNvSpPr>
            <a:spLocks noGrp="1"/>
          </p:cNvSpPr>
          <p:nvPr>
            <p:ph type="body" sz="quarter" idx="20" hasCustomPrompt="1"/>
          </p:nvPr>
        </p:nvSpPr>
        <p:spPr>
          <a:xfrm>
            <a:off x="-5449" y="354778"/>
            <a:ext cx="11603535" cy="56054"/>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17" name="Text Placeholder 15">
            <a:extLst>
              <a:ext uri="{FF2B5EF4-FFF2-40B4-BE49-F238E27FC236}">
                <a16:creationId xmlns:a16="http://schemas.microsoft.com/office/drawing/2014/main" id="{03C78BB2-7EA4-4722-A104-1E7917FB5760}"/>
              </a:ext>
            </a:extLst>
          </p:cNvPr>
          <p:cNvSpPr>
            <a:spLocks noGrp="1"/>
          </p:cNvSpPr>
          <p:nvPr>
            <p:ph type="body" sz="quarter" idx="21" hasCustomPrompt="1"/>
          </p:nvPr>
        </p:nvSpPr>
        <p:spPr>
          <a:xfrm>
            <a:off x="-1006" y="431323"/>
            <a:ext cx="11603535" cy="74470"/>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Tree>
    <p:extLst>
      <p:ext uri="{BB962C8B-B14F-4D97-AF65-F5344CB8AC3E}">
        <p14:creationId xmlns:p14="http://schemas.microsoft.com/office/powerpoint/2010/main" val="3358804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0CB59CD-FF9D-4233-A512-773FBB68600D}" type="datetime1">
              <a:rPr lang="en-US"/>
              <a:pPr>
                <a:defRPr/>
              </a:pPr>
              <a:t>6/14/2023</a:t>
            </a:fld>
            <a:endParaRPr lang="es-ES_tradnl" dirty="0"/>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1AEF4656-B64B-45E8-8854-74F27A96E7A4}" type="slidenum">
              <a:rPr lang="es-ES_tradnl" altLang="en-US"/>
              <a:pPr/>
              <a:t>‹#›</a:t>
            </a:fld>
            <a:endParaRPr lang="es-ES_tradnl" altLang="en-US"/>
          </a:p>
        </p:txBody>
      </p:sp>
    </p:spTree>
    <p:extLst>
      <p:ext uri="{BB962C8B-B14F-4D97-AF65-F5344CB8AC3E}">
        <p14:creationId xmlns:p14="http://schemas.microsoft.com/office/powerpoint/2010/main" val="134936527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C0C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64008" rtlCol="0" anchor="ctr"/>
          <a:lstStyle/>
          <a:p>
            <a:pPr marL="460375" marR="0" lvl="0" indent="0" algn="just" defTabSz="914400" rtl="0" eaLnBrk="1" fontAlgn="auto" latinLnBrk="0" hangingPunct="1">
              <a:lnSpc>
                <a:spcPct val="100000"/>
              </a:lnSpc>
              <a:spcBef>
                <a:spcPts val="0"/>
              </a:spcBef>
              <a:spcAft>
                <a:spcPts val="0"/>
              </a:spcAft>
              <a:buClrTx/>
              <a:buSzTx/>
              <a:buFontTx/>
              <a:buNone/>
              <a:tabLst/>
              <a:defRPr/>
            </a:pPr>
            <a:r>
              <a:rPr lang="en-US" sz="1400" b="0" i="0" dirty="0">
                <a:latin typeface="Myriad Pro" panose="020B0503030403020204" pitchFamily="34" charset="0"/>
              </a:rPr>
              <a:t>   SCAFFOLDING  |  </a:t>
            </a:r>
            <a:r>
              <a:rPr lang="en-US" sz="1400" b="0" i="0" dirty="0">
                <a:solidFill>
                  <a:schemeClr val="bg1"/>
                </a:solidFill>
                <a:latin typeface="Myriad Pro" panose="020B0503030403020204" pitchFamily="34" charset="0"/>
              </a:rPr>
              <a:t>INSULATION  |  PROTECTIVE COATINGS &amp; LININGS  |  FIREPROOFING  |  ABATEMENT  |  FACILITIES MAINTENANCE</a:t>
            </a:r>
            <a:r>
              <a:rPr lang="en-US" sz="1400" b="0" i="0" dirty="0">
                <a:latin typeface="Myriad Pro" panose="020B0503030403020204" pitchFamily="34" charset="0"/>
              </a:rPr>
              <a:t> </a:t>
            </a:r>
          </a:p>
        </p:txBody>
      </p:sp>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2789289" y="1568018"/>
            <a:ext cx="8707858" cy="4198512"/>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13450" y="419457"/>
            <a:ext cx="11706811"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3" name="Subtitle 2">
            <a:extLst>
              <a:ext uri="{FF2B5EF4-FFF2-40B4-BE49-F238E27FC236}">
                <a16:creationId xmlns:a16="http://schemas.microsoft.com/office/drawing/2014/main" id="{283DE1A1-CF22-5F4B-B5FF-407D42B48C80}"/>
              </a:ext>
            </a:extLst>
          </p:cNvPr>
          <p:cNvSpPr>
            <a:spLocks noGrp="1"/>
          </p:cNvSpPr>
          <p:nvPr>
            <p:ph type="subTitle" idx="1"/>
          </p:nvPr>
        </p:nvSpPr>
        <p:spPr>
          <a:xfrm>
            <a:off x="555810" y="1565406"/>
            <a:ext cx="2084648" cy="4178650"/>
          </a:xfrm>
        </p:spPr>
        <p:txBody>
          <a:bodyPr lIns="0" rIns="0">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8375560" y="5930674"/>
            <a:ext cx="3341524" cy="316193"/>
          </a:xfrm>
        </p:spPr>
        <p:txBody>
          <a:bodyPr>
            <a:noAutofit/>
          </a:bodyPr>
          <a:lstStyle>
            <a:lvl1pPr marL="0" indent="0" algn="r">
              <a:buNone/>
              <a:defRPr sz="1600">
                <a:solidFill>
                  <a:schemeClr val="tx1">
                    <a:lumMod val="75000"/>
                    <a:lumOff val="25000"/>
                  </a:schemeClr>
                </a:solidFill>
              </a:defRPr>
            </a:lvl1pPr>
          </a:lstStyle>
          <a:p>
            <a:pPr lvl="0"/>
            <a:r>
              <a:rPr lang="en-US" dirty="0"/>
              <a:t>Click to add date</a:t>
            </a:r>
          </a:p>
        </p:txBody>
      </p:sp>
      <p:sp>
        <p:nvSpPr>
          <p:cNvPr id="16" name="Text Placeholder 15">
            <a:extLst>
              <a:ext uri="{FF2B5EF4-FFF2-40B4-BE49-F238E27FC236}">
                <a16:creationId xmlns:a16="http://schemas.microsoft.com/office/drawing/2014/main" id="{DBB05947-6A4D-DC40-8045-9ACC5FA02769}"/>
              </a:ext>
            </a:extLst>
          </p:cNvPr>
          <p:cNvSpPr>
            <a:spLocks noGrp="1"/>
          </p:cNvSpPr>
          <p:nvPr>
            <p:ph type="body" sz="quarter" idx="15" hasCustomPrompt="1"/>
          </p:nvPr>
        </p:nvSpPr>
        <p:spPr>
          <a:xfrm>
            <a:off x="0" y="451129"/>
            <a:ext cx="1170681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8989" y="419457"/>
            <a:ext cx="8307198" cy="958018"/>
          </a:xfrm>
        </p:spPr>
        <p:txBody>
          <a:bodyPr lIns="0" tIns="228600" anchor="ctr" anchorCtr="0">
            <a:normAutofit/>
          </a:bodyPr>
          <a:lstStyle>
            <a:lvl1pPr algn="l">
              <a:defRPr sz="3600">
                <a:solidFill>
                  <a:schemeClr val="tx1">
                    <a:lumMod val="75000"/>
                    <a:lumOff val="25000"/>
                  </a:schemeClr>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3177" y="373738"/>
            <a:ext cx="1170681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2947381" y="470931"/>
            <a:ext cx="8707858" cy="60739"/>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9039211" y="3077700"/>
            <a:ext cx="5277545"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4"/>
            <a:srcRect/>
            <a:stretch>
              <a:fillRect/>
            </a:stretch>
          </a:blipFill>
          <a:ln>
            <a:solidFill>
              <a:schemeClr val="tx1"/>
            </a:solidFill>
          </a:ln>
        </p:spPr>
        <p:txBody>
          <a:bodyPr/>
          <a:lstStyle>
            <a:lvl1pPr marL="0" indent="0">
              <a:buNone/>
              <a:defRPr>
                <a:noFill/>
              </a:defRPr>
            </a:lvl1pPr>
          </a:lstStyle>
          <a:p>
            <a:pPr lvl="0"/>
            <a:r>
              <a:rPr lang="en-US" dirty="0"/>
              <a:t> </a:t>
            </a:r>
          </a:p>
        </p:txBody>
      </p:sp>
      <p:sp>
        <p:nvSpPr>
          <p:cNvPr id="14" name="Text Placeholder 10">
            <a:extLst>
              <a:ext uri="{FF2B5EF4-FFF2-40B4-BE49-F238E27FC236}">
                <a16:creationId xmlns:a16="http://schemas.microsoft.com/office/drawing/2014/main" id="{75BE74B5-3AF7-4C53-8506-E26B560B83E5}"/>
              </a:ext>
            </a:extLst>
          </p:cNvPr>
          <p:cNvSpPr>
            <a:spLocks noGrp="1" noChangeAspect="1"/>
          </p:cNvSpPr>
          <p:nvPr>
            <p:ph type="body" sz="quarter" idx="22" hasCustomPrompt="1"/>
          </p:nvPr>
        </p:nvSpPr>
        <p:spPr>
          <a:xfrm>
            <a:off x="9174400" y="730067"/>
            <a:ext cx="2014752" cy="404714"/>
          </a:xfrm>
          <a:blipFill>
            <a:blip r:embed="rId5" cstate="screen">
              <a:alphaModFix amt="88000"/>
              <a:extLst>
                <a:ext uri="{28A0092B-C50C-407E-A947-70E740481C1C}">
                  <a14:useLocalDpi xmlns:a14="http://schemas.microsoft.com/office/drawing/2010/main"/>
                </a:ext>
              </a:extLst>
            </a:blip>
            <a:stretch>
              <a:fillRect/>
            </a:stretch>
          </a:blipFill>
          <a:ln>
            <a:solidFill>
              <a:schemeClr val="bg1">
                <a:alpha val="0"/>
              </a:schemeClr>
            </a:solidFill>
          </a:ln>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3392441709"/>
      </p:ext>
    </p:extLst>
  </p:cSld>
  <p:clrMapOvr>
    <a:masterClrMapping/>
  </p:clrMapOvr>
  <p:extLst>
    <p:ext uri="{DCECCB84-F9BA-43D5-87BE-67443E8EF086}">
      <p15:sldGuideLst xmlns:p15="http://schemas.microsoft.com/office/powerpoint/2012/main">
        <p15:guide id="1" orient="horz" pos="504">
          <p15:clr>
            <a:srgbClr val="FBAE40"/>
          </p15:clr>
        </p15:guide>
        <p15:guide id="2" pos="7128">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C0C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64008" bIns="91440" rtlCol="0" anchor="ctr"/>
          <a:lstStyle/>
          <a:p>
            <a:pPr marL="284163" marR="0" lvl="0" indent="0" algn="just" defTabSz="914400" rtl="0" eaLnBrk="1" fontAlgn="auto" latinLnBrk="0" hangingPunct="1">
              <a:lnSpc>
                <a:spcPct val="100000"/>
              </a:lnSpc>
              <a:spcBef>
                <a:spcPts val="0"/>
              </a:spcBef>
              <a:spcAft>
                <a:spcPts val="0"/>
              </a:spcAft>
              <a:buClrTx/>
              <a:buSzTx/>
              <a:buFontTx/>
              <a:buNone/>
              <a:tabLst/>
              <a:defRPr/>
            </a:pPr>
            <a:r>
              <a:rPr lang="en-US" sz="1400" b="0" i="0" dirty="0">
                <a:latin typeface="Myriad Pro" panose="020B0503030403020204" pitchFamily="34" charset="0"/>
              </a:rPr>
              <a:t> SCAFFOLDING  |  </a:t>
            </a:r>
            <a:r>
              <a:rPr lang="en-US" sz="1400" b="0" i="0" dirty="0">
                <a:solidFill>
                  <a:schemeClr val="bg1"/>
                </a:solidFill>
                <a:latin typeface="Myriad Pro" panose="020B0503030403020204" pitchFamily="34" charset="0"/>
              </a:rPr>
              <a:t>INSULATION  |  PAINTING &amp;  COATINGS  |  ABATEMENT  |  FIREPROOFING  |  FACILITIES MAINTENANCE  |  ROPE ACCESS</a:t>
            </a:r>
            <a:r>
              <a:rPr lang="en-US" sz="1400" b="0" i="0" dirty="0">
                <a:latin typeface="Myriad Pro" panose="020B0503030403020204" pitchFamily="34" charset="0"/>
              </a:rPr>
              <a:t> </a:t>
            </a:r>
          </a:p>
        </p:txBody>
      </p:sp>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2947381" y="1656846"/>
            <a:ext cx="8707858" cy="3820730"/>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3177" y="419457"/>
            <a:ext cx="11706811"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3" name="Subtitle 2">
            <a:extLst>
              <a:ext uri="{FF2B5EF4-FFF2-40B4-BE49-F238E27FC236}">
                <a16:creationId xmlns:a16="http://schemas.microsoft.com/office/drawing/2014/main" id="{283DE1A1-CF22-5F4B-B5FF-407D42B48C80}"/>
              </a:ext>
            </a:extLst>
          </p:cNvPr>
          <p:cNvSpPr>
            <a:spLocks noGrp="1"/>
          </p:cNvSpPr>
          <p:nvPr>
            <p:ph type="subTitle" idx="1"/>
          </p:nvPr>
        </p:nvSpPr>
        <p:spPr>
          <a:xfrm>
            <a:off x="555810" y="1656847"/>
            <a:ext cx="2084648" cy="3810816"/>
          </a:xfrm>
        </p:spPr>
        <p:txBody>
          <a:bodyPr lIns="0" rIns="0">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9238802" y="5930674"/>
            <a:ext cx="2416136" cy="316193"/>
          </a:xfrm>
          <a:solidFill>
            <a:srgbClr val="D9D9D9">
              <a:alpha val="74902"/>
            </a:srgbClr>
          </a:solidFill>
        </p:spPr>
        <p:txBody>
          <a:bodyPr>
            <a:noAutofit/>
          </a:bodyPr>
          <a:lstStyle>
            <a:lvl1pPr marL="0" indent="0" algn="r">
              <a:buNone/>
              <a:defRPr sz="1800" b="1">
                <a:solidFill>
                  <a:schemeClr val="bg1"/>
                </a:solidFill>
                <a:effectLst>
                  <a:outerShdw blurRad="38100" dist="38100" dir="2700000" algn="tl">
                    <a:srgbClr val="000000">
                      <a:alpha val="43137"/>
                    </a:srgbClr>
                  </a:outerShdw>
                </a:effectLst>
              </a:defRPr>
            </a:lvl1pPr>
          </a:lstStyle>
          <a:p>
            <a:pPr lvl="0"/>
            <a:r>
              <a:rPr lang="en-US" dirty="0"/>
              <a:t>Click to add date</a:t>
            </a:r>
          </a:p>
        </p:txBody>
      </p:sp>
      <p:sp>
        <p:nvSpPr>
          <p:cNvPr id="16" name="Text Placeholder 15">
            <a:extLst>
              <a:ext uri="{FF2B5EF4-FFF2-40B4-BE49-F238E27FC236}">
                <a16:creationId xmlns:a16="http://schemas.microsoft.com/office/drawing/2014/main" id="{DBB05947-6A4D-DC40-8045-9ACC5FA02769}"/>
              </a:ext>
            </a:extLst>
          </p:cNvPr>
          <p:cNvSpPr>
            <a:spLocks noGrp="1"/>
          </p:cNvSpPr>
          <p:nvPr>
            <p:ph type="body" sz="quarter" idx="15" hasCustomPrompt="1"/>
          </p:nvPr>
        </p:nvSpPr>
        <p:spPr>
          <a:xfrm>
            <a:off x="0" y="451129"/>
            <a:ext cx="1170681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8989" y="419457"/>
            <a:ext cx="8307198" cy="958018"/>
          </a:xfrm>
        </p:spPr>
        <p:txBody>
          <a:bodyPr lIns="0" tIns="228600" anchor="ctr" anchorCtr="0">
            <a:normAutofit/>
          </a:bodyPr>
          <a:lstStyle>
            <a:lvl1pPr algn="l">
              <a:defRPr sz="3600">
                <a:solidFill>
                  <a:schemeClr val="tx1">
                    <a:lumMod val="75000"/>
                    <a:lumOff val="25000"/>
                  </a:schemeClr>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3177" y="373738"/>
            <a:ext cx="1170681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2947381" y="470931"/>
            <a:ext cx="8707858" cy="60739"/>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9039211" y="3077700"/>
            <a:ext cx="5277545"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4"/>
            <a:srcRect/>
            <a:stretch>
              <a:fillRect/>
            </a:stretch>
          </a:blipFill>
          <a:ln>
            <a:solidFill>
              <a:schemeClr val="tx1"/>
            </a:solidFill>
          </a:ln>
        </p:spPr>
        <p:txBody>
          <a:bodyPr/>
          <a:lstStyle>
            <a:lvl1pPr marL="0" indent="0">
              <a:buNone/>
              <a:defRPr>
                <a:noFill/>
              </a:defRPr>
            </a:lvl1pPr>
          </a:lstStyle>
          <a:p>
            <a:pPr lvl="0"/>
            <a:r>
              <a:rPr lang="en-US" dirty="0"/>
              <a:t> </a:t>
            </a:r>
          </a:p>
        </p:txBody>
      </p:sp>
      <p:sp>
        <p:nvSpPr>
          <p:cNvPr id="15" name="Subtitle 2">
            <a:extLst>
              <a:ext uri="{FF2B5EF4-FFF2-40B4-BE49-F238E27FC236}">
                <a16:creationId xmlns:a16="http://schemas.microsoft.com/office/drawing/2014/main" id="{82EFEA98-31DA-48B7-9765-B51127C3728B}"/>
              </a:ext>
            </a:extLst>
          </p:cNvPr>
          <p:cNvSpPr txBox="1">
            <a:spLocks/>
          </p:cNvSpPr>
          <p:nvPr userDrawn="1"/>
        </p:nvSpPr>
        <p:spPr>
          <a:xfrm>
            <a:off x="555810" y="5639331"/>
            <a:ext cx="7576394" cy="586070"/>
          </a:xfrm>
          <a:prstGeom prst="rect">
            <a:avLst/>
          </a:prstGeom>
        </p:spPr>
        <p:txBody>
          <a:bodyPr vert="horz" lIns="0" tIns="45720" rIns="0" bIns="45720" rtlCol="0">
            <a:normAutofit/>
          </a:bodyPr>
          <a:lstStyle>
            <a:lvl1pPr marL="0" indent="0" algn="l" defTabSz="914400" rtl="0" eaLnBrk="1" latinLnBrk="0" hangingPunct="1">
              <a:lnSpc>
                <a:spcPct val="90000"/>
              </a:lnSpc>
              <a:spcBef>
                <a:spcPts val="1000"/>
              </a:spcBef>
              <a:buClr>
                <a:srgbClr val="CC0C00"/>
              </a:buClr>
              <a:buFont typeface="Wingdings" pitchFamily="2" charset="2"/>
              <a:buNone/>
              <a:defRPr sz="2000" b="0" i="0" kern="1200">
                <a:solidFill>
                  <a:schemeClr val="tx1">
                    <a:lumMod val="75000"/>
                    <a:lumOff val="25000"/>
                  </a:schemeClr>
                </a:solidFill>
                <a:latin typeface="Myriad Pro" panose="020B0503030403020204" pitchFamily="34" charset="0"/>
                <a:ea typeface="+mn-ea"/>
                <a:cs typeface="+mn-cs"/>
              </a:defRPr>
            </a:lvl1pPr>
            <a:lvl2pPr marL="457200" indent="0" algn="ctr" defTabSz="914400" rtl="0" eaLnBrk="1" latinLnBrk="0" hangingPunct="1">
              <a:lnSpc>
                <a:spcPct val="90000"/>
              </a:lnSpc>
              <a:spcBef>
                <a:spcPts val="500"/>
              </a:spcBef>
              <a:buClr>
                <a:srgbClr val="CC0C00"/>
              </a:buClr>
              <a:buFont typeface="Wingdings" pitchFamily="2" charset="2"/>
              <a:buNone/>
              <a:defRPr sz="2000" b="0" i="0" kern="1200">
                <a:solidFill>
                  <a:schemeClr val="tx1">
                    <a:lumMod val="75000"/>
                    <a:lumOff val="25000"/>
                  </a:schemeClr>
                </a:solidFill>
                <a:latin typeface="Myriad Pro" panose="020B0503030403020204" pitchFamily="34" charset="0"/>
                <a:ea typeface="+mn-ea"/>
                <a:cs typeface="+mn-cs"/>
              </a:defRPr>
            </a:lvl2pPr>
            <a:lvl3pPr marL="914400" indent="0" algn="ctr" defTabSz="914400" rtl="0" eaLnBrk="1" latinLnBrk="0" hangingPunct="1">
              <a:lnSpc>
                <a:spcPct val="90000"/>
              </a:lnSpc>
              <a:spcBef>
                <a:spcPts val="500"/>
              </a:spcBef>
              <a:buClr>
                <a:srgbClr val="CC0C00"/>
              </a:buClr>
              <a:buFont typeface="Wingdings" pitchFamily="2" charset="2"/>
              <a:buNone/>
              <a:defRPr sz="1800" b="0" i="0" kern="1200">
                <a:solidFill>
                  <a:schemeClr val="tx1">
                    <a:lumMod val="75000"/>
                    <a:lumOff val="25000"/>
                  </a:schemeClr>
                </a:solidFill>
                <a:latin typeface="Myriad Pro" panose="020B0503030403020204" pitchFamily="34" charset="0"/>
                <a:ea typeface="+mn-ea"/>
                <a:cs typeface="+mn-cs"/>
              </a:defRPr>
            </a:lvl3pPr>
            <a:lvl4pPr marL="1371600" indent="0" algn="ctr" defTabSz="914400" rtl="0" eaLnBrk="1" latinLnBrk="0" hangingPunct="1">
              <a:lnSpc>
                <a:spcPct val="90000"/>
              </a:lnSpc>
              <a:spcBef>
                <a:spcPts val="500"/>
              </a:spcBef>
              <a:buClr>
                <a:srgbClr val="CC0C00"/>
              </a:buClr>
              <a:buFont typeface="Wingdings" pitchFamily="2" charset="2"/>
              <a:buNone/>
              <a:defRPr sz="1600" b="0" i="0" kern="1200">
                <a:solidFill>
                  <a:schemeClr val="tx1">
                    <a:lumMod val="75000"/>
                    <a:lumOff val="25000"/>
                  </a:schemeClr>
                </a:solidFill>
                <a:latin typeface="Myriad Pro" panose="020B0503030403020204" pitchFamily="34" charset="0"/>
                <a:ea typeface="+mn-ea"/>
                <a:cs typeface="+mn-cs"/>
              </a:defRPr>
            </a:lvl4pPr>
            <a:lvl5pPr marL="1828800" indent="0" algn="ctr" defTabSz="914400" rtl="0" eaLnBrk="1" latinLnBrk="0" hangingPunct="1">
              <a:lnSpc>
                <a:spcPct val="90000"/>
              </a:lnSpc>
              <a:spcBef>
                <a:spcPts val="500"/>
              </a:spcBef>
              <a:buClr>
                <a:srgbClr val="CC0C00"/>
              </a:buClr>
              <a:buFont typeface="Wingdings" pitchFamily="2" charset="2"/>
              <a:buNone/>
              <a:defRPr sz="1600" b="0" i="0" kern="1200">
                <a:solidFill>
                  <a:schemeClr val="tx1">
                    <a:lumMod val="75000"/>
                    <a:lumOff val="25000"/>
                  </a:schemeClr>
                </a:solidFill>
                <a:latin typeface="Myriad Pro" panose="020B0503030403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Click to edit Sub-Title style</a:t>
            </a:r>
          </a:p>
        </p:txBody>
      </p:sp>
    </p:spTree>
    <p:extLst>
      <p:ext uri="{BB962C8B-B14F-4D97-AF65-F5344CB8AC3E}">
        <p14:creationId xmlns:p14="http://schemas.microsoft.com/office/powerpoint/2010/main" val="3781189244"/>
      </p:ext>
    </p:extLst>
  </p:cSld>
  <p:clrMapOvr>
    <a:masterClrMapping/>
  </p:clrMapOvr>
  <p:extLst>
    <p:ext uri="{DCECCB84-F9BA-43D5-87BE-67443E8EF086}">
      <p15:sldGuideLst xmlns:p15="http://schemas.microsoft.com/office/powerpoint/2012/main">
        <p15:guide id="1" orient="horz" pos="504">
          <p15:clr>
            <a:srgbClr val="FBAE40"/>
          </p15:clr>
        </p15:guide>
        <p15:guide id="2" pos="7128">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C0C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64008" rtlCol="0" anchor="ctr"/>
          <a:lstStyle/>
          <a:p>
            <a:pPr marL="460375" marR="0" lvl="0" indent="0" algn="just" defTabSz="914400" rtl="0" eaLnBrk="1" fontAlgn="auto" latinLnBrk="0" hangingPunct="1">
              <a:lnSpc>
                <a:spcPct val="100000"/>
              </a:lnSpc>
              <a:spcBef>
                <a:spcPts val="0"/>
              </a:spcBef>
              <a:spcAft>
                <a:spcPts val="0"/>
              </a:spcAft>
              <a:buClrTx/>
              <a:buSzTx/>
              <a:buFontTx/>
              <a:buNone/>
              <a:tabLst/>
              <a:defRPr/>
            </a:pPr>
            <a:r>
              <a:rPr lang="en-US" sz="1600" b="0" i="0" dirty="0">
                <a:latin typeface="Myriad Pro" panose="020B0503030403020204" pitchFamily="34" charset="0"/>
              </a:rPr>
              <a:t>SCAFFOLDING  |  </a:t>
            </a:r>
            <a:r>
              <a:rPr lang="en-US" sz="1600" b="0" i="0" dirty="0">
                <a:solidFill>
                  <a:schemeClr val="bg1"/>
                </a:solidFill>
                <a:latin typeface="Myriad Pro" panose="020B0503030403020204" pitchFamily="34" charset="0"/>
              </a:rPr>
              <a:t>INSULATION  |  PROTECTIVE COATINGS &amp; LININGS  |  FIREPROOFING  |  ABATEMENT  |  FACILITIES MAINTENANCE</a:t>
            </a:r>
            <a:r>
              <a:rPr lang="en-US" sz="1600" b="0" i="0" dirty="0">
                <a:latin typeface="Myriad Pro" panose="020B0503030403020204" pitchFamily="34" charset="0"/>
              </a:rPr>
              <a:t> </a:t>
            </a:r>
          </a:p>
        </p:txBody>
      </p:sp>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2947381" y="537882"/>
            <a:ext cx="8688808" cy="5216806"/>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0" y="1092291"/>
            <a:ext cx="8866187"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3" name="Subtitle 2">
            <a:extLst>
              <a:ext uri="{FF2B5EF4-FFF2-40B4-BE49-F238E27FC236}">
                <a16:creationId xmlns:a16="http://schemas.microsoft.com/office/drawing/2014/main" id="{283DE1A1-CF22-5F4B-B5FF-407D42B48C80}"/>
              </a:ext>
            </a:extLst>
          </p:cNvPr>
          <p:cNvSpPr>
            <a:spLocks noGrp="1"/>
          </p:cNvSpPr>
          <p:nvPr>
            <p:ph type="subTitle" idx="1"/>
          </p:nvPr>
        </p:nvSpPr>
        <p:spPr>
          <a:xfrm>
            <a:off x="555810" y="2232836"/>
            <a:ext cx="2084648" cy="3511219"/>
          </a:xfrm>
        </p:spPr>
        <p:txBody>
          <a:bodyPr lIns="0" rIns="0">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8375560" y="5930674"/>
            <a:ext cx="3341524" cy="316193"/>
          </a:xfrm>
        </p:spPr>
        <p:txBody>
          <a:bodyPr>
            <a:noAutofit/>
          </a:bodyPr>
          <a:lstStyle>
            <a:lvl1pPr marL="0" indent="0" algn="r">
              <a:buNone/>
              <a:defRPr sz="1600">
                <a:solidFill>
                  <a:schemeClr val="tx1">
                    <a:lumMod val="75000"/>
                    <a:lumOff val="25000"/>
                  </a:schemeClr>
                </a:solidFill>
              </a:defRPr>
            </a:lvl1pPr>
          </a:lstStyle>
          <a:p>
            <a:pPr lvl="0"/>
            <a:r>
              <a:rPr lang="en-US" dirty="0"/>
              <a:t>Click to add date</a:t>
            </a:r>
          </a:p>
        </p:txBody>
      </p:sp>
      <p:pic>
        <p:nvPicPr>
          <p:cNvPr id="20" name="Picture 19" descr="A red and white logo&#10;&#10;Description automatically generated with low confidence">
            <a:extLst>
              <a:ext uri="{FF2B5EF4-FFF2-40B4-BE49-F238E27FC236}">
                <a16:creationId xmlns:a16="http://schemas.microsoft.com/office/drawing/2014/main" id="{D8020B7E-F5EE-564D-AF9E-9E5A5CD4AB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6761" y="470931"/>
            <a:ext cx="2103697" cy="392311"/>
          </a:xfrm>
          <a:prstGeom prst="rect">
            <a:avLst/>
          </a:prstGeom>
        </p:spPr>
      </p:pic>
      <p:sp>
        <p:nvSpPr>
          <p:cNvPr id="16" name="Text Placeholder 15">
            <a:extLst>
              <a:ext uri="{FF2B5EF4-FFF2-40B4-BE49-F238E27FC236}">
                <a16:creationId xmlns:a16="http://schemas.microsoft.com/office/drawing/2014/main" id="{DBB05947-6A4D-DC40-8045-9ACC5FA02769}"/>
              </a:ext>
            </a:extLst>
          </p:cNvPr>
          <p:cNvSpPr>
            <a:spLocks noGrp="1"/>
          </p:cNvSpPr>
          <p:nvPr>
            <p:ph type="body" sz="quarter" idx="15" hasCustomPrompt="1"/>
          </p:nvPr>
        </p:nvSpPr>
        <p:spPr>
          <a:xfrm>
            <a:off x="-3177" y="1123963"/>
            <a:ext cx="8866187"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5812" y="1092291"/>
            <a:ext cx="8307198" cy="958018"/>
          </a:xfrm>
        </p:spPr>
        <p:txBody>
          <a:bodyPr lIns="0" tIns="228600" anchor="ctr" anchorCtr="0">
            <a:normAutofit/>
          </a:bodyPr>
          <a:lstStyle>
            <a:lvl1pPr algn="l">
              <a:defRPr sz="3600">
                <a:solidFill>
                  <a:schemeClr val="tx1">
                    <a:lumMod val="75000"/>
                    <a:lumOff val="25000"/>
                  </a:schemeClr>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0" y="1046572"/>
            <a:ext cx="8866188"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2947381" y="470931"/>
            <a:ext cx="8707858" cy="60739"/>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9039211" y="3077700"/>
            <a:ext cx="5277545"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5"/>
            <a:srcRect/>
            <a:stretch>
              <a:fillRect/>
            </a:stretch>
          </a:blipFill>
          <a:ln>
            <a:solidFill>
              <a:schemeClr val="tx1"/>
            </a:solidFill>
          </a:ln>
        </p:spPr>
        <p:txBody>
          <a:bodyPr/>
          <a:lstStyle>
            <a:lvl1pPr marL="0" indent="0">
              <a:buNone/>
              <a:defRPr>
                <a:noFill/>
              </a:defRPr>
            </a:lvl1pPr>
          </a:lstStyle>
          <a:p>
            <a:pPr lvl="0"/>
            <a:r>
              <a:rPr lang="en-US" dirty="0"/>
              <a:t> </a:t>
            </a:r>
          </a:p>
        </p:txBody>
      </p:sp>
    </p:spTree>
    <p:extLst>
      <p:ext uri="{BB962C8B-B14F-4D97-AF65-F5344CB8AC3E}">
        <p14:creationId xmlns:p14="http://schemas.microsoft.com/office/powerpoint/2010/main" val="65189000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91BA2054-4B08-B74D-BD47-E154478D0A56}"/>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489219"/>
            <a:ext cx="10965764" cy="5687744"/>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518494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518494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518494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156298"/>
            <a:ext cx="4602498" cy="917797"/>
          </a:xfrm>
        </p:spPr>
        <p:txBody>
          <a:bodyPr lIns="0" tIns="228600">
            <a:noAutofit/>
          </a:bodyPr>
          <a:lstStyle>
            <a:lvl1pPr>
              <a:defRPr sz="3000"/>
            </a:lvl1pPr>
          </a:lstStyle>
          <a:p>
            <a:r>
              <a:rPr lang="en-US" dirty="0"/>
              <a:t>CLICK TO ADD SECTION TITLE</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15" name="Text Placeholder 15">
            <a:extLst>
              <a:ext uri="{FF2B5EF4-FFF2-40B4-BE49-F238E27FC236}">
                <a16:creationId xmlns:a16="http://schemas.microsoft.com/office/drawing/2014/main" id="{FBEEE132-96B7-C846-BAD3-EDE4ACFD7293}"/>
              </a:ext>
            </a:extLst>
          </p:cNvPr>
          <p:cNvSpPr>
            <a:spLocks noGrp="1"/>
          </p:cNvSpPr>
          <p:nvPr>
            <p:ph type="body" sz="quarter" idx="19" hasCustomPrompt="1"/>
          </p:nvPr>
        </p:nvSpPr>
        <p:spPr>
          <a:xfrm flipV="1">
            <a:off x="582610" y="425211"/>
            <a:ext cx="11027664"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18" name="Text Placeholder 15">
            <a:extLst>
              <a:ext uri="{FF2B5EF4-FFF2-40B4-BE49-F238E27FC236}">
                <a16:creationId xmlns:a16="http://schemas.microsoft.com/office/drawing/2014/main" id="{DB86989D-4F5B-244F-B3CE-E0CC67E94DAA}"/>
              </a:ext>
            </a:extLst>
          </p:cNvPr>
          <p:cNvSpPr>
            <a:spLocks noGrp="1"/>
          </p:cNvSpPr>
          <p:nvPr>
            <p:ph type="body" sz="quarter" idx="20" hasCustomPrompt="1"/>
          </p:nvPr>
        </p:nvSpPr>
        <p:spPr>
          <a:xfrm rot="5400000">
            <a:off x="8710070" y="3263520"/>
            <a:ext cx="5741526" cy="64911"/>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1" name="Rectangle 20">
            <a:extLst>
              <a:ext uri="{FF2B5EF4-FFF2-40B4-BE49-F238E27FC236}">
                <a16:creationId xmlns:a16="http://schemas.microsoft.com/office/drawing/2014/main" id="{5B56316F-A6E3-A649-8A7B-174FC6D35D68}"/>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5">
            <a:extLst>
              <a:ext uri="{FF2B5EF4-FFF2-40B4-BE49-F238E27FC236}">
                <a16:creationId xmlns:a16="http://schemas.microsoft.com/office/drawing/2014/main" id="{CA509F83-D3EC-A04E-8204-8B534FE39925}"/>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pic>
        <p:nvPicPr>
          <p:cNvPr id="23" name="Picture 22" descr="A red and white logo&#10;&#10;Description automatically generated with low confidence">
            <a:extLst>
              <a:ext uri="{FF2B5EF4-FFF2-40B4-BE49-F238E27FC236}">
                <a16:creationId xmlns:a16="http://schemas.microsoft.com/office/drawing/2014/main" id="{00FE6E61-7992-3146-8D40-7A99E1E32BD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1781332954"/>
      </p:ext>
    </p:extLst>
  </p:cSld>
  <p:clrMapOvr>
    <a:masterClrMapping/>
  </p:clrMapOvr>
  <p:extLst>
    <p:ext uri="{DCECCB84-F9BA-43D5-87BE-67443E8EF086}">
      <p15:sldGuideLst xmlns:p15="http://schemas.microsoft.com/office/powerpoint/2012/main">
        <p15:guide id="1" orient="horz" pos="4248">
          <p15:clr>
            <a:srgbClr val="FBAE40"/>
          </p15:clr>
        </p15:guide>
        <p15:guide id="2" pos="360">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473075"/>
            <a:ext cx="3748227" cy="5703888"/>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3581400"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3581400" cy="91440"/>
          </a:xfrm>
          <a:blipFill>
            <a:blip r:embed="rId3" cstate="screen">
              <a:alphaModFix amt="85000"/>
              <a:extLst>
                <a:ext uri="{28A0092B-C50C-407E-A947-70E740481C1C}">
                  <a14:useLocalDpi xmlns:a14="http://schemas.microsoft.com/office/drawing/2010/main"/>
                </a:ext>
              </a:extLst>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3581400" cy="45719"/>
          </a:xfrm>
          <a:blipFill>
            <a:blip r:embed="rId4" cstate="screen">
              <a:alphaModFix amt="85000"/>
              <a:extLst>
                <a:ext uri="{28A0092B-C50C-407E-A947-70E740481C1C}">
                  <a14:useLocalDpi xmlns:a14="http://schemas.microsoft.com/office/drawing/2010/main"/>
                </a:ext>
              </a:extLst>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138010"/>
            <a:ext cx="2995773" cy="936085"/>
          </a:xfrm>
        </p:spPr>
        <p:txBody>
          <a:bodyPr lIns="0" tIns="18288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726112" y="743494"/>
            <a:ext cx="6627688" cy="5152750"/>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2" name="Rectangle 11">
            <a:extLst>
              <a:ext uri="{FF2B5EF4-FFF2-40B4-BE49-F238E27FC236}">
                <a16:creationId xmlns:a16="http://schemas.microsoft.com/office/drawing/2014/main" id="{815FF8B3-AA0C-D041-AF0C-A6505DC4E26F}"/>
              </a:ext>
            </a:extLst>
          </p:cNvPr>
          <p:cNvSpPr/>
          <p:nvPr userDrawn="1"/>
        </p:nvSpPr>
        <p:spPr>
          <a:xfrm>
            <a:off x="4731903" y="476224"/>
            <a:ext cx="68580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24E3287-322A-7B46-B00C-711D776BA635}"/>
              </a:ext>
            </a:extLst>
          </p:cNvPr>
          <p:cNvSpPr/>
          <p:nvPr userDrawn="1"/>
        </p:nvSpPr>
        <p:spPr>
          <a:xfrm>
            <a:off x="4731903" y="6111976"/>
            <a:ext cx="68580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8731997" y="3292088"/>
            <a:ext cx="566928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 Placeholder 10">
            <a:extLst>
              <a:ext uri="{FF2B5EF4-FFF2-40B4-BE49-F238E27FC236}">
                <a16:creationId xmlns:a16="http://schemas.microsoft.com/office/drawing/2014/main" id="{CFEE28E7-B512-4A0A-AB7B-134CB3AADCFF}"/>
              </a:ext>
            </a:extLst>
          </p:cNvPr>
          <p:cNvSpPr>
            <a:spLocks noGrp="1" noChangeAspect="1"/>
          </p:cNvSpPr>
          <p:nvPr>
            <p:ph type="body" sz="quarter" idx="22" hasCustomPrompt="1"/>
          </p:nvPr>
        </p:nvSpPr>
        <p:spPr>
          <a:xfrm>
            <a:off x="9084573" y="6356204"/>
            <a:ext cx="2014752" cy="404714"/>
          </a:xfrm>
          <a:blipFill>
            <a:blip r:embed="rId5" cstate="screen">
              <a:alphaModFix amt="88000"/>
              <a:extLst>
                <a:ext uri="{28A0092B-C50C-407E-A947-70E740481C1C}">
                  <a14:useLocalDpi xmlns:a14="http://schemas.microsoft.com/office/drawing/2010/main"/>
                </a:ext>
              </a:extLst>
            </a:blip>
            <a:stretch>
              <a:fillRect/>
            </a:stretch>
          </a:blipFill>
          <a:ln>
            <a:solidFill>
              <a:schemeClr val="bg1">
                <a:alpha val="0"/>
              </a:schemeClr>
            </a:solidFill>
          </a:ln>
        </p:spPr>
        <p:txBody>
          <a:bodyPr>
            <a:normAutofit lnSpcReduction="10000"/>
          </a:bodyPr>
          <a:lstStyle>
            <a:lvl1pPr marL="0" indent="0">
              <a:buNone/>
              <a:defRPr/>
            </a:lvl1pPr>
          </a:lstStyle>
          <a:p>
            <a:pPr lvl="0"/>
            <a:r>
              <a:rPr lang="en-US" dirty="0"/>
              <a:t> </a:t>
            </a:r>
          </a:p>
        </p:txBody>
      </p:sp>
    </p:spTree>
    <p:extLst>
      <p:ext uri="{BB962C8B-B14F-4D97-AF65-F5344CB8AC3E}">
        <p14:creationId xmlns:p14="http://schemas.microsoft.com/office/powerpoint/2010/main" val="219178202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12475" y="1442028"/>
            <a:ext cx="5142648" cy="4743111"/>
          </a:xfrm>
        </p:spPr>
        <p:txBody>
          <a:bodyPr/>
          <a:lstStyle/>
          <a:p>
            <a:r>
              <a:rPr lang="en-US" dirty="0"/>
              <a:t>Click to add picture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02187"/>
            <a:ext cx="5241520" cy="5795339"/>
          </a:xfrm>
          <a:solidFill>
            <a:schemeClr val="bg1"/>
          </a:solidFill>
        </p:spPr>
        <p:txBody>
          <a:bodyPr/>
          <a:lstStyle>
            <a:lvl1pPr>
              <a:defRPr>
                <a:solidFill>
                  <a:schemeClr val="tx1">
                    <a:lumMod val="95000"/>
                    <a:lumOff val="5000"/>
                  </a:schemeClr>
                </a:solidFill>
                <a:latin typeface="Acumin Pro" panose="020B0504020202020204" pitchFamily="34" charset="0"/>
              </a:defRPr>
            </a:lvl1pPr>
            <a:lvl2pPr>
              <a:defRPr>
                <a:solidFill>
                  <a:schemeClr val="tx1">
                    <a:lumMod val="95000"/>
                    <a:lumOff val="5000"/>
                  </a:schemeClr>
                </a:solidFill>
                <a:latin typeface="Acumin Pro" panose="020B0504020202020204" pitchFamily="34" charset="0"/>
              </a:defRPr>
            </a:lvl2pPr>
            <a:lvl3pPr>
              <a:defRPr>
                <a:solidFill>
                  <a:schemeClr val="tx1">
                    <a:lumMod val="95000"/>
                    <a:lumOff val="5000"/>
                  </a:schemeClr>
                </a:solidFill>
                <a:latin typeface="Acumin Pro" panose="020B0504020202020204" pitchFamily="34" charset="0"/>
              </a:defRPr>
            </a:lvl3pPr>
            <a:lvl4pPr>
              <a:defRPr>
                <a:solidFill>
                  <a:schemeClr val="tx1">
                    <a:lumMod val="95000"/>
                    <a:lumOff val="5000"/>
                  </a:schemeClr>
                </a:solidFill>
                <a:latin typeface="Acumin Pro" panose="020B0504020202020204" pitchFamily="34" charset="0"/>
              </a:defRPr>
            </a:lvl4pPr>
            <a:lvl5pPr>
              <a:defRPr>
                <a:solidFill>
                  <a:schemeClr val="tx1">
                    <a:lumMod val="95000"/>
                    <a:lumOff val="5000"/>
                  </a:schemeClr>
                </a:solidFill>
                <a:latin typeface="Acumin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2911389" y="3225726"/>
            <a:ext cx="5852160" cy="91440"/>
          </a:xfrm>
          <a:prstGeom prst="rect">
            <a:avLst/>
          </a:prstGeom>
          <a:solidFill>
            <a:schemeClr val="accent3"/>
          </a:solidFill>
          <a:ln>
            <a:solidFill>
              <a:srgbClr val="C200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83421" y="295840"/>
            <a:ext cx="5303520" cy="91440"/>
          </a:xfrm>
          <a:blipFill>
            <a:blip r:embed="rId2">
              <a:alphaModFix amt="85000"/>
            </a:blip>
            <a:stretch>
              <a:fillRect/>
            </a:stretch>
          </a:blipFill>
          <a:ln>
            <a:solidFill>
              <a:srgbClr val="C20019"/>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612475" y="218449"/>
            <a:ext cx="5303520" cy="45719"/>
          </a:xfrm>
          <a:blipFill>
            <a:blip r:embed="rId3">
              <a:alphaModFix amt="85000"/>
            </a:blip>
            <a:stretch>
              <a:fillRect/>
            </a:stretch>
          </a:blipFill>
          <a:ln>
            <a:solidFill>
              <a:srgbClr val="001B74"/>
            </a:solidFill>
          </a:ln>
        </p:spPr>
        <p:txBody>
          <a:bodyPr/>
          <a:lstStyle>
            <a:lvl1pPr marL="0" indent="0">
              <a:buNone/>
              <a:defRPr>
                <a:noFill/>
              </a:defRPr>
            </a:lvl1pPr>
          </a:lstStyle>
          <a:p>
            <a:pPr lvl="0"/>
            <a:r>
              <a:rPr lang="en-US" dirty="0"/>
              <a:t> </a:t>
            </a:r>
          </a:p>
        </p:txBody>
      </p:sp>
      <p:cxnSp>
        <p:nvCxnSpPr>
          <p:cNvPr id="17" name="Straight Connector 16">
            <a:extLst>
              <a:ext uri="{FF2B5EF4-FFF2-40B4-BE49-F238E27FC236}">
                <a16:creationId xmlns:a16="http://schemas.microsoft.com/office/drawing/2014/main" id="{1ABC1D78-F9B7-4121-9F21-307B82EE399F}"/>
              </a:ext>
            </a:extLst>
          </p:cNvPr>
          <p:cNvCxnSpPr>
            <a:cxnSpLocks/>
          </p:cNvCxnSpPr>
          <p:nvPr userDrawn="1"/>
        </p:nvCxnSpPr>
        <p:spPr>
          <a:xfrm>
            <a:off x="566680" y="6727602"/>
            <a:ext cx="8595360" cy="3921"/>
          </a:xfrm>
          <a:prstGeom prst="line">
            <a:avLst/>
          </a:prstGeom>
          <a:ln w="19050">
            <a:solidFill>
              <a:srgbClr val="001B74"/>
            </a:solidFill>
          </a:ln>
        </p:spPr>
        <p:style>
          <a:lnRef idx="1">
            <a:schemeClr val="accent1"/>
          </a:lnRef>
          <a:fillRef idx="0">
            <a:schemeClr val="accent1"/>
          </a:fillRef>
          <a:effectRef idx="0">
            <a:schemeClr val="accent1"/>
          </a:effectRef>
          <a:fontRef idx="minor">
            <a:schemeClr val="tx1"/>
          </a:fontRef>
        </p:style>
      </p:cxnSp>
      <p:pic>
        <p:nvPicPr>
          <p:cNvPr id="19" name="Picture 18" descr="Text, logo&#10;&#10;Description automatically generated">
            <a:extLst>
              <a:ext uri="{FF2B5EF4-FFF2-40B4-BE49-F238E27FC236}">
                <a16:creationId xmlns:a16="http://schemas.microsoft.com/office/drawing/2014/main" id="{E6B482A1-12F7-43CD-9F11-7176C86CEB31}"/>
              </a:ext>
            </a:extLst>
          </p:cNvPr>
          <p:cNvPicPr>
            <a:picLocks noChangeAspect="1"/>
          </p:cNvPicPr>
          <p:nvPr userDrawn="1"/>
        </p:nvPicPr>
        <p:blipFill>
          <a:blip r:embed="rId4"/>
          <a:stretch>
            <a:fillRect/>
          </a:stretch>
        </p:blipFill>
        <p:spPr>
          <a:xfrm>
            <a:off x="8933577" y="6109910"/>
            <a:ext cx="2422648" cy="945112"/>
          </a:xfrm>
          <a:prstGeom prst="rect">
            <a:avLst/>
          </a:prstGeom>
        </p:spPr>
      </p:pic>
      <p:sp>
        <p:nvSpPr>
          <p:cNvPr id="20" name="Rectangle 19">
            <a:extLst>
              <a:ext uri="{FF2B5EF4-FFF2-40B4-BE49-F238E27FC236}">
                <a16:creationId xmlns:a16="http://schemas.microsoft.com/office/drawing/2014/main" id="{7476A86D-421C-4F05-A85C-07A1891BB973}"/>
              </a:ext>
            </a:extLst>
          </p:cNvPr>
          <p:cNvSpPr/>
          <p:nvPr userDrawn="1"/>
        </p:nvSpPr>
        <p:spPr>
          <a:xfrm>
            <a:off x="11200670" y="6334750"/>
            <a:ext cx="393192" cy="393192"/>
          </a:xfrm>
          <a:prstGeom prst="rect">
            <a:avLst/>
          </a:prstGeom>
          <a:solidFill>
            <a:srgbClr val="E6E6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Slide Number Placeholder 5">
            <a:extLst>
              <a:ext uri="{FF2B5EF4-FFF2-40B4-BE49-F238E27FC236}">
                <a16:creationId xmlns:a16="http://schemas.microsoft.com/office/drawing/2014/main" id="{7D958830-E656-4DA3-8D7A-273E7BCEB79A}"/>
              </a:ext>
            </a:extLst>
          </p:cNvPr>
          <p:cNvSpPr>
            <a:spLocks noGrp="1"/>
          </p:cNvSpPr>
          <p:nvPr>
            <p:ph type="sldNum" sz="quarter" idx="12"/>
          </p:nvPr>
        </p:nvSpPr>
        <p:spPr>
          <a:xfrm>
            <a:off x="11200670" y="6334775"/>
            <a:ext cx="393192" cy="393142"/>
          </a:xfrm>
          <a:noFill/>
        </p:spPr>
        <p:txBody>
          <a:bodyPr/>
          <a:lstStyle>
            <a:lvl1pPr algn="ctr">
              <a:defRPr sz="1100">
                <a:solidFill>
                  <a:schemeClr val="bg1"/>
                </a:solidFill>
              </a:defRPr>
            </a:lvl1pPr>
          </a:lstStyle>
          <a:p>
            <a:fld id="{C0E9C72D-A2CF-CD48-8247-2F06F31C6A5D}" type="slidenum">
              <a:rPr lang="en-US" smtClean="0"/>
              <a:pPr/>
              <a:t>‹#›</a:t>
            </a:fld>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603841" y="402187"/>
            <a:ext cx="5141351" cy="981804"/>
          </a:xfrm>
          <a:blipFill dpi="0" rotWithShape="1">
            <a:blip r:embed="rId5">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1017919" y="402186"/>
            <a:ext cx="4718647" cy="981805"/>
          </a:xfrm>
        </p:spPr>
        <p:txBody>
          <a:bodyPr lIns="0" tIns="228600">
            <a:noAutofit/>
          </a:bodyPr>
          <a:lstStyle>
            <a:lvl1pPr>
              <a:defRPr sz="3200" cap="all" baseline="0">
                <a:solidFill>
                  <a:schemeClr val="tx1">
                    <a:lumMod val="95000"/>
                    <a:lumOff val="5000"/>
                  </a:schemeClr>
                </a:solidFill>
                <a:latin typeface="Acumin Pro Black" panose="020B0904020202020204" pitchFamily="34" charset="0"/>
              </a:defRPr>
            </a:lvl1pPr>
          </a:lstStyle>
          <a:p>
            <a:r>
              <a:rPr lang="en-US" dirty="0"/>
              <a:t>CLICK TO ADD TITLE</a:t>
            </a:r>
          </a:p>
        </p:txBody>
      </p:sp>
    </p:spTree>
    <p:extLst>
      <p:ext uri="{BB962C8B-B14F-4D97-AF65-F5344CB8AC3E}">
        <p14:creationId xmlns:p14="http://schemas.microsoft.com/office/powerpoint/2010/main" val="3637927914"/>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39204" y="497559"/>
            <a:ext cx="5254734" cy="5672642"/>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41548" y="1092291"/>
            <a:ext cx="3652390"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38371" y="1123963"/>
            <a:ext cx="425045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41547" y="1046572"/>
            <a:ext cx="425045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38370" y="1046572"/>
            <a:ext cx="4230253" cy="1027524"/>
          </a:xfrm>
        </p:spPr>
        <p:txBody>
          <a:bodyPr lIns="9144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3928" y="485801"/>
            <a:ext cx="5241520"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3438875" y="3269872"/>
            <a:ext cx="573665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25990" y="433551"/>
            <a:ext cx="526794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17816733"/>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38763" y="480217"/>
            <a:ext cx="5253685" cy="571730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99552"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6180229" y="526649"/>
            <a:ext cx="2377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68014" y="416209"/>
            <a:ext cx="5321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673748"/>
            <a:ext cx="658761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705420"/>
            <a:ext cx="658761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0051" y="634157"/>
            <a:ext cx="658761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99552" y="628029"/>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4030721" y="3898974"/>
            <a:ext cx="4535845" cy="6125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945767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03365" y="480217"/>
            <a:ext cx="5260342" cy="571730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261052" y="1920781"/>
            <a:ext cx="5327584"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5780016" y="526198"/>
            <a:ext cx="2377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BC30021-12D0-7647-9EF2-F4E1D6D09417}"/>
              </a:ext>
            </a:extLst>
          </p:cNvPr>
          <p:cNvSpPr/>
          <p:nvPr userDrawn="1"/>
        </p:nvSpPr>
        <p:spPr>
          <a:xfrm>
            <a:off x="603365" y="413145"/>
            <a:ext cx="5321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594338" y="677205"/>
            <a:ext cx="6587612"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591161" y="708877"/>
            <a:ext cx="658761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591161" y="637614"/>
            <a:ext cx="6600839"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261110" y="631486"/>
            <a:ext cx="5327525"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3632400" y="3898974"/>
            <a:ext cx="4535845" cy="6125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A red and white logo&#10;&#10;Description automatically generated with low confidence">
            <a:extLst>
              <a:ext uri="{FF2B5EF4-FFF2-40B4-BE49-F238E27FC236}">
                <a16:creationId xmlns:a16="http://schemas.microsoft.com/office/drawing/2014/main" id="{F8973FF4-670B-4DCD-930B-83B6F023285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3803571419"/>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6622" y="504321"/>
            <a:ext cx="5177509" cy="5699332"/>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2281676" y="3285161"/>
            <a:ext cx="57607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red and white logo&#10;&#10;Description automatically generated with low confidence">
            <a:extLst>
              <a:ext uri="{FF2B5EF4-FFF2-40B4-BE49-F238E27FC236}">
                <a16:creationId xmlns:a16="http://schemas.microsoft.com/office/drawing/2014/main" id="{420E429F-E69A-4073-84C6-E4FEC8CAAFE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143249028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F0F1874D-DDB9-450C-B72B-6C9DFF18D7A4}"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solidFill>
                  <a:schemeClr val="bg1"/>
                </a:solidFill>
              </a:defRPr>
            </a:lvl1pPr>
          </a:lstStyle>
          <a:p>
            <a:fld id="{B36BF948-FF91-4C29-AECE-CAE5FC20090B}" type="slidenum">
              <a:rPr lang="es-ES_tradnl" altLang="en-US"/>
              <a:pPr/>
              <a:t>‹#›</a:t>
            </a:fld>
            <a:endParaRPr lang="es-ES_tradnl" altLang="en-US"/>
          </a:p>
        </p:txBody>
      </p:sp>
    </p:spTree>
    <p:extLst>
      <p:ext uri="{BB962C8B-B14F-4D97-AF65-F5344CB8AC3E}">
        <p14:creationId xmlns:p14="http://schemas.microsoft.com/office/powerpoint/2010/main" val="138562453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87851" y="479746"/>
            <a:ext cx="5164032" cy="571777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58701" y="1930365"/>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87849" y="415738"/>
            <a:ext cx="522122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650891"/>
            <a:ext cx="662694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682563"/>
            <a:ext cx="662694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605172"/>
            <a:ext cx="662694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2729" y="65701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8699155" y="3268467"/>
            <a:ext cx="5769467" cy="6400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5206076"/>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97559"/>
            <a:ext cx="5241520"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491746" y="1805487"/>
            <a:ext cx="27157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4247274" y="3289556"/>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767334"/>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799006"/>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21615"/>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21615"/>
            <a:ext cx="3668002" cy="1027524"/>
          </a:xfrm>
        </p:spPr>
        <p:txBody>
          <a:bodyPr lIns="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2565618612"/>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53207" y="498194"/>
            <a:ext cx="5233871" cy="2683081"/>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46853" y="3351125"/>
            <a:ext cx="5269040" cy="281832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2928" y="498194"/>
            <a:ext cx="5251397"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970744" y="1798436"/>
            <a:ext cx="27016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92702" y="443668"/>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903733" y="4730253"/>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289917" y="3287117"/>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44725" y="2767811"/>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41548" y="2799483"/>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44724" y="2722092"/>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38371" y="2722092"/>
            <a:ext cx="3677522" cy="1027524"/>
          </a:xfrm>
        </p:spPr>
        <p:txBody>
          <a:bodyPr lIns="91440" tIns="228600" rIns="182880">
            <a:noAutofit/>
          </a:bodyPr>
          <a:lstStyle>
            <a:lvl1pPr>
              <a:defRPr sz="2800"/>
            </a:lvl1pPr>
          </a:lstStyle>
          <a:p>
            <a:r>
              <a:rPr lang="en-US" dirty="0"/>
              <a:t>CLICK TO ADD TITLE</a:t>
            </a:r>
          </a:p>
        </p:txBody>
      </p:sp>
    </p:spTree>
    <p:extLst>
      <p:ext uri="{BB962C8B-B14F-4D97-AF65-F5344CB8AC3E}">
        <p14:creationId xmlns:p14="http://schemas.microsoft.com/office/powerpoint/2010/main" val="1305564696"/>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97560"/>
            <a:ext cx="5241520" cy="2697816"/>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491747" y="1805487"/>
            <a:ext cx="27157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4247274" y="3289556"/>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767334"/>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799006"/>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21615"/>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21615"/>
            <a:ext cx="3668002" cy="1027524"/>
          </a:xfrm>
        </p:spPr>
        <p:txBody>
          <a:bodyPr lIns="0" tIns="228600">
            <a:noAutofit/>
          </a:bodyPr>
          <a:lstStyle>
            <a:lvl1pPr>
              <a:defRPr sz="2800"/>
            </a:lvl1pPr>
          </a:lstStyle>
          <a:p>
            <a:r>
              <a:rPr lang="en-US" dirty="0"/>
              <a:t>CLICK TO ADD TITLE</a:t>
            </a:r>
          </a:p>
        </p:txBody>
      </p:sp>
      <p:sp>
        <p:nvSpPr>
          <p:cNvPr id="21" name="Content Placeholder 2">
            <a:extLst>
              <a:ext uri="{FF2B5EF4-FFF2-40B4-BE49-F238E27FC236}">
                <a16:creationId xmlns:a16="http://schemas.microsoft.com/office/drawing/2014/main" id="{7DEBD617-560E-6846-815A-6EED9BB4765B}"/>
              </a:ext>
            </a:extLst>
          </p:cNvPr>
          <p:cNvSpPr>
            <a:spLocks noGrp="1"/>
          </p:cNvSpPr>
          <p:nvPr>
            <p:ph idx="20"/>
          </p:nvPr>
        </p:nvSpPr>
        <p:spPr>
          <a:xfrm>
            <a:off x="6374373" y="3331054"/>
            <a:ext cx="5241520" cy="2828962"/>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6086539"/>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3837"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77188"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3293" y="497559"/>
            <a:ext cx="5241520" cy="2697816"/>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506479" y="1536558"/>
            <a:ext cx="2270836" cy="66091"/>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73837"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10442991" y="4934069"/>
            <a:ext cx="239572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373837" y="3317337"/>
            <a:ext cx="156362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ntent Placeholder 2">
            <a:extLst>
              <a:ext uri="{FF2B5EF4-FFF2-40B4-BE49-F238E27FC236}">
                <a16:creationId xmlns:a16="http://schemas.microsoft.com/office/drawing/2014/main" id="{7DEBD617-560E-6846-815A-6EED9BB4765B}"/>
              </a:ext>
            </a:extLst>
          </p:cNvPr>
          <p:cNvSpPr>
            <a:spLocks noGrp="1"/>
          </p:cNvSpPr>
          <p:nvPr>
            <p:ph idx="20"/>
          </p:nvPr>
        </p:nvSpPr>
        <p:spPr>
          <a:xfrm>
            <a:off x="573293" y="3331054"/>
            <a:ext cx="5241520" cy="2828961"/>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38372" y="2750743"/>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35195" y="2782415"/>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38371" y="2705024"/>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45102" y="2705024"/>
            <a:ext cx="3670792" cy="1027524"/>
          </a:xfrm>
        </p:spPr>
        <p:txBody>
          <a:bodyPr lIns="9144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772257926"/>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60065" y="504321"/>
            <a:ext cx="5216923"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48514" y="3361382"/>
            <a:ext cx="5228474"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9334" y="451277"/>
            <a:ext cx="5292477" cy="53044"/>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821514" y="4713587"/>
            <a:ext cx="288950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15562" y="3299482"/>
            <a:ext cx="5261425"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33760" y="1806375"/>
            <a:ext cx="2712095" cy="6590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37759010"/>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02128" y="504321"/>
            <a:ext cx="5190344" cy="2691055"/>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6107" y="1758462"/>
            <a:ext cx="5519893" cy="4431881"/>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7266975" y="451277"/>
            <a:ext cx="4389120"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491413"/>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523085"/>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6" y="445694"/>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2729" y="445694"/>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10269378" y="1806375"/>
            <a:ext cx="2712095" cy="6590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96949" y="3313757"/>
            <a:ext cx="5195523" cy="2828961"/>
          </a:xfrm>
        </p:spPr>
        <p:txBody>
          <a:bodyPr/>
          <a:lstStyle/>
          <a:p>
            <a:r>
              <a:rPr lang="en-US" dirty="0"/>
              <a:t>Click to add picture</a:t>
            </a:r>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10181624" y="4665962"/>
            <a:ext cx="288950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7240342" y="3251857"/>
            <a:ext cx="4389120"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68C28B9E-4E5E-44C9-94ED-CCE07A07AAB7}"/>
              </a:ext>
            </a:extLst>
          </p:cNvPr>
          <p:cNvGrpSpPr/>
          <p:nvPr userDrawn="1"/>
        </p:nvGrpSpPr>
        <p:grpSpPr>
          <a:xfrm>
            <a:off x="4759979" y="6378422"/>
            <a:ext cx="2672041" cy="256545"/>
            <a:chOff x="9329155" y="6506695"/>
            <a:chExt cx="2672041" cy="256545"/>
          </a:xfrm>
        </p:grpSpPr>
        <p:sp>
          <p:nvSpPr>
            <p:cNvPr id="23" name="Star: 5 Points 22">
              <a:extLst>
                <a:ext uri="{FF2B5EF4-FFF2-40B4-BE49-F238E27FC236}">
                  <a16:creationId xmlns:a16="http://schemas.microsoft.com/office/drawing/2014/main" id="{1106ED83-2B6A-46E1-8D48-25D297293F69}"/>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4" name="Star: 5 Points 23">
              <a:extLst>
                <a:ext uri="{FF2B5EF4-FFF2-40B4-BE49-F238E27FC236}">
                  <a16:creationId xmlns:a16="http://schemas.microsoft.com/office/drawing/2014/main" id="{8824B38E-4B89-4E9B-9575-63CEED51DD15}"/>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5" name="Star: 5 Points 24">
              <a:extLst>
                <a:ext uri="{FF2B5EF4-FFF2-40B4-BE49-F238E27FC236}">
                  <a16:creationId xmlns:a16="http://schemas.microsoft.com/office/drawing/2014/main" id="{7B3B3A8E-B42A-453A-A87C-FE928324E891}"/>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6" name="Star: 5 Points 25">
              <a:extLst>
                <a:ext uri="{FF2B5EF4-FFF2-40B4-BE49-F238E27FC236}">
                  <a16:creationId xmlns:a16="http://schemas.microsoft.com/office/drawing/2014/main" id="{131B441C-5933-4412-B74C-EAB0B112CD1A}"/>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7" name="TextBox 26">
              <a:extLst>
                <a:ext uri="{FF2B5EF4-FFF2-40B4-BE49-F238E27FC236}">
                  <a16:creationId xmlns:a16="http://schemas.microsoft.com/office/drawing/2014/main" id="{794F24A1-7795-461A-97BB-AD43D213F3EF}"/>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8" name="Star: 5 Points 27">
              <a:extLst>
                <a:ext uri="{FF2B5EF4-FFF2-40B4-BE49-F238E27FC236}">
                  <a16:creationId xmlns:a16="http://schemas.microsoft.com/office/drawing/2014/main" id="{9A8CED19-4452-477D-8BE4-EEA31FDEDBDA}"/>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3821399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5762761" y="538145"/>
            <a:ext cx="17373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582612" y="3289555"/>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5081834" y="2395577"/>
            <a:ext cx="1533695" cy="65902"/>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3379025"/>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61519" y="514641"/>
            <a:ext cx="5230368" cy="2680736"/>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61518" y="3353713"/>
            <a:ext cx="5230368" cy="2819663"/>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66680" y="1735275"/>
            <a:ext cx="5519893" cy="444198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97510" y="437250"/>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916930" y="4717454"/>
            <a:ext cx="2828961"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297510" y="3289705"/>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482969"/>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514641"/>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437250"/>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99553" y="437250"/>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4967058" y="1800914"/>
            <a:ext cx="272491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0719436"/>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15" name="Picture Placeholder 10">
            <a:extLst>
              <a:ext uri="{FF2B5EF4-FFF2-40B4-BE49-F238E27FC236}">
                <a16:creationId xmlns:a16="http://schemas.microsoft.com/office/drawing/2014/main" id="{2DB5C2C7-4995-0B44-9CE2-0EB079E926E8}"/>
              </a:ext>
            </a:extLst>
          </p:cNvPr>
          <p:cNvSpPr>
            <a:spLocks noGrp="1"/>
          </p:cNvSpPr>
          <p:nvPr>
            <p:ph type="pic" sz="quarter" idx="19" hasCustomPrompt="1"/>
          </p:nvPr>
        </p:nvSpPr>
        <p:spPr>
          <a:xfrm>
            <a:off x="622711" y="3317167"/>
            <a:ext cx="5201421" cy="2853202"/>
          </a:xfrm>
        </p:spPr>
        <p:txBody>
          <a:bodyPr/>
          <a:lstStyle/>
          <a:p>
            <a:r>
              <a:rPr lang="en-US" dirty="0"/>
              <a:t>Click to add picture</a:t>
            </a:r>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1429217" y="470438"/>
            <a:ext cx="5210093" cy="277202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639311" y="3438840"/>
            <a:ext cx="4963356" cy="2758686"/>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90707" y="3248586"/>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824132" y="1956016"/>
            <a:ext cx="5781711"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820955" y="1987688"/>
            <a:ext cx="5781711"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820955" y="1910297"/>
            <a:ext cx="5784887"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639310" y="1910297"/>
            <a:ext cx="4963356" cy="1027524"/>
          </a:xfrm>
          <a:ln>
            <a:noFill/>
          </a:ln>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870511" y="4673227"/>
            <a:ext cx="29224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2BB84C6-8312-0C4A-BC00-D39D18C55341}"/>
              </a:ext>
            </a:extLst>
          </p:cNvPr>
          <p:cNvSpPr/>
          <p:nvPr userDrawn="1"/>
        </p:nvSpPr>
        <p:spPr>
          <a:xfrm>
            <a:off x="1397212" y="406430"/>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3BE914C-AB47-EE49-A62C-5E4FD228CC57}"/>
              </a:ext>
            </a:extLst>
          </p:cNvPr>
          <p:cNvSpPr/>
          <p:nvPr userDrawn="1"/>
        </p:nvSpPr>
        <p:spPr>
          <a:xfrm rot="16200000" flipV="1">
            <a:off x="-33824" y="1810456"/>
            <a:ext cx="286207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4595519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smtClean="0">
                <a:solidFill>
                  <a:srgbClr val="C00000"/>
                </a:solidFill>
              </a:defRPr>
            </a:lvl1pPr>
          </a:lstStyle>
          <a:p>
            <a:pPr>
              <a:defRPr/>
            </a:pPr>
            <a:fld id="{223CA51F-E78C-4E20-96AA-F31427AA1F37}" type="datetime1">
              <a:rPr lang="en-US"/>
              <a:pPr>
                <a:defRPr/>
              </a:pPr>
              <a:t>6/14/2023</a:t>
            </a:fld>
            <a:endParaRPr lang="es-ES_tradnl" dirty="0"/>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2728A911-B4C3-40D1-B841-CC4D483A6D47}" type="slidenum">
              <a:rPr lang="es-ES_tradnl" altLang="en-US"/>
              <a:pPr/>
              <a:t>‹#›</a:t>
            </a:fld>
            <a:endParaRPr lang="es-ES_tradnl" altLang="en-US"/>
          </a:p>
        </p:txBody>
      </p:sp>
    </p:spTree>
    <p:extLst>
      <p:ext uri="{BB962C8B-B14F-4D97-AF65-F5344CB8AC3E}">
        <p14:creationId xmlns:p14="http://schemas.microsoft.com/office/powerpoint/2010/main" val="390000087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sp>
        <p:nvSpPr>
          <p:cNvPr id="15" name="Picture Placeholder 10">
            <a:extLst>
              <a:ext uri="{FF2B5EF4-FFF2-40B4-BE49-F238E27FC236}">
                <a16:creationId xmlns:a16="http://schemas.microsoft.com/office/drawing/2014/main" id="{2DB5C2C7-4995-0B44-9CE2-0EB079E926E8}"/>
              </a:ext>
            </a:extLst>
          </p:cNvPr>
          <p:cNvSpPr>
            <a:spLocks noGrp="1"/>
          </p:cNvSpPr>
          <p:nvPr>
            <p:ph type="pic" sz="quarter" idx="19" hasCustomPrompt="1"/>
          </p:nvPr>
        </p:nvSpPr>
        <p:spPr>
          <a:xfrm>
            <a:off x="6096000" y="3345649"/>
            <a:ext cx="5215031" cy="2853202"/>
          </a:xfrm>
        </p:spPr>
        <p:txBody>
          <a:bodyPr/>
          <a:lstStyle/>
          <a:p>
            <a:r>
              <a:rPr lang="en-US" dirty="0"/>
              <a:t>Click to add picture</a:t>
            </a:r>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23206" y="478760"/>
            <a:ext cx="5195864" cy="2775943"/>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66680" y="3438840"/>
            <a:ext cx="5215031" cy="2758686"/>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096000" y="3268172"/>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1917827"/>
            <a:ext cx="5781711"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1949499"/>
            <a:ext cx="5781711"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872108"/>
            <a:ext cx="5784887"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66680" y="1872108"/>
            <a:ext cx="5215031" cy="1027524"/>
          </a:xfrm>
          <a:ln>
            <a:noFill/>
          </a:ln>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9881818" y="4697386"/>
            <a:ext cx="29224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2BB84C6-8312-0C4A-BC00-D39D18C55341}"/>
              </a:ext>
            </a:extLst>
          </p:cNvPr>
          <p:cNvSpPr/>
          <p:nvPr userDrawn="1"/>
        </p:nvSpPr>
        <p:spPr>
          <a:xfrm>
            <a:off x="6423205" y="405769"/>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3BE914C-AB47-EE49-A62C-5E4FD228CC57}"/>
              </a:ext>
            </a:extLst>
          </p:cNvPr>
          <p:cNvSpPr/>
          <p:nvPr userDrawn="1"/>
        </p:nvSpPr>
        <p:spPr>
          <a:xfrm rot="16200000" flipV="1">
            <a:off x="10221433" y="1796235"/>
            <a:ext cx="285292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9914413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218" y="499304"/>
            <a:ext cx="2469775" cy="270950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18839" y="1795757"/>
            <a:ext cx="5297054"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66679" y="4352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6322016" y="483281"/>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6318839" y="514953"/>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6322015" y="437562"/>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12310" y="437562"/>
            <a:ext cx="5303583" cy="1027524"/>
          </a:xfrm>
        </p:spPr>
        <p:txBody>
          <a:bodyPr lIns="9144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77488" y="1779464"/>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3401668" y="514953"/>
            <a:ext cx="2474672" cy="2693858"/>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7217" y="3457796"/>
            <a:ext cx="2469776" cy="2711488"/>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3401666" y="3457796"/>
            <a:ext cx="2471495" cy="2711488"/>
          </a:xfrm>
        </p:spPr>
        <p:txBody>
          <a:bodyPr/>
          <a:lstStyle/>
          <a:p>
            <a:r>
              <a:rPr lang="en-US" dirty="0"/>
              <a:t>Click to add picture</a:t>
            </a:r>
          </a:p>
        </p:txBody>
      </p:sp>
      <p:sp>
        <p:nvSpPr>
          <p:cNvPr id="23" name="Rectangle 22">
            <a:extLst>
              <a:ext uri="{FF2B5EF4-FFF2-40B4-BE49-F238E27FC236}">
                <a16:creationId xmlns:a16="http://schemas.microsoft.com/office/drawing/2014/main" id="{C19389C1-43D1-9D42-B2D8-2A01572A1D0E}"/>
              </a:ext>
            </a:extLst>
          </p:cNvPr>
          <p:cNvSpPr/>
          <p:nvPr userDrawn="1"/>
        </p:nvSpPr>
        <p:spPr>
          <a:xfrm>
            <a:off x="576107" y="33969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814FE0E-4D0D-3E4B-B172-67AFB4D9C6C8}"/>
              </a:ext>
            </a:extLst>
          </p:cNvPr>
          <p:cNvSpPr/>
          <p:nvPr userDrawn="1"/>
        </p:nvSpPr>
        <p:spPr>
          <a:xfrm rot="16200000" flipV="1">
            <a:off x="-763489" y="4758552"/>
            <a:ext cx="27432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D91C373-366E-3C4A-8770-6B4EA580633C}"/>
              </a:ext>
            </a:extLst>
          </p:cNvPr>
          <p:cNvSpPr/>
          <p:nvPr userDrawn="1"/>
        </p:nvSpPr>
        <p:spPr>
          <a:xfrm>
            <a:off x="3331129" y="4352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FB24565-92DD-0247-B623-356B586A5659}"/>
              </a:ext>
            </a:extLst>
          </p:cNvPr>
          <p:cNvSpPr/>
          <p:nvPr userDrawn="1"/>
        </p:nvSpPr>
        <p:spPr>
          <a:xfrm rot="16200000" flipV="1">
            <a:off x="1997548" y="1790049"/>
            <a:ext cx="2731174" cy="6400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FF1BD42E-A7B1-9B44-9453-D6EF6403F183}"/>
              </a:ext>
            </a:extLst>
          </p:cNvPr>
          <p:cNvSpPr/>
          <p:nvPr userDrawn="1"/>
        </p:nvSpPr>
        <p:spPr>
          <a:xfrm>
            <a:off x="3331130" y="3393789"/>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76D3FA0D-1490-4E4F-93C2-E108AA593D5F}"/>
              </a:ext>
            </a:extLst>
          </p:cNvPr>
          <p:cNvSpPr/>
          <p:nvPr userDrawn="1"/>
        </p:nvSpPr>
        <p:spPr>
          <a:xfrm rot="16200000" flipV="1">
            <a:off x="1986963" y="4757901"/>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83692380"/>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49568" y="535375"/>
            <a:ext cx="2481116" cy="269622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40119" y="1805307"/>
            <a:ext cx="5216442"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49566" y="465241"/>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0246" y="484157"/>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3423" y="515829"/>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0247" y="438438"/>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7216" y="438438"/>
            <a:ext cx="5225697"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486517" y="1819007"/>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9114017" y="523323"/>
            <a:ext cx="2476932"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49565" y="3481809"/>
            <a:ext cx="2476933" cy="2722964"/>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9114015" y="3503784"/>
            <a:ext cx="2476934" cy="2696703"/>
          </a:xfrm>
        </p:spPr>
        <p:txBody>
          <a:bodyPr/>
          <a:lstStyle/>
          <a:p>
            <a:r>
              <a:rPr lang="en-US" dirty="0"/>
              <a:t>Click to add picture</a:t>
            </a:r>
          </a:p>
        </p:txBody>
      </p:sp>
      <p:sp>
        <p:nvSpPr>
          <p:cNvPr id="23" name="Rectangle 22">
            <a:extLst>
              <a:ext uri="{FF2B5EF4-FFF2-40B4-BE49-F238E27FC236}">
                <a16:creationId xmlns:a16="http://schemas.microsoft.com/office/drawing/2014/main" id="{C19389C1-43D1-9D42-B2D8-2A01572A1D0E}"/>
              </a:ext>
            </a:extLst>
          </p:cNvPr>
          <p:cNvSpPr/>
          <p:nvPr userDrawn="1"/>
        </p:nvSpPr>
        <p:spPr>
          <a:xfrm>
            <a:off x="6349566" y="3417802"/>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814FE0E-4D0D-3E4B-B172-67AFB4D9C6C8}"/>
              </a:ext>
            </a:extLst>
          </p:cNvPr>
          <p:cNvSpPr/>
          <p:nvPr userDrawn="1"/>
        </p:nvSpPr>
        <p:spPr>
          <a:xfrm rot="16200000" flipV="1">
            <a:off x="7471720" y="4777515"/>
            <a:ext cx="2781937"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D91C373-366E-3C4A-8770-6B4EA580633C}"/>
              </a:ext>
            </a:extLst>
          </p:cNvPr>
          <p:cNvSpPr/>
          <p:nvPr userDrawn="1"/>
        </p:nvSpPr>
        <p:spPr>
          <a:xfrm>
            <a:off x="9114015" y="455318"/>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FB24565-92DD-0247-B623-356B586A5659}"/>
              </a:ext>
            </a:extLst>
          </p:cNvPr>
          <p:cNvSpPr/>
          <p:nvPr userDrawn="1"/>
        </p:nvSpPr>
        <p:spPr>
          <a:xfrm rot="16200000" flipV="1">
            <a:off x="10249876" y="1819007"/>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FF1BD42E-A7B1-9B44-9453-D6EF6403F183}"/>
              </a:ext>
            </a:extLst>
          </p:cNvPr>
          <p:cNvSpPr/>
          <p:nvPr userDrawn="1"/>
        </p:nvSpPr>
        <p:spPr>
          <a:xfrm>
            <a:off x="9114015" y="3421810"/>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76D3FA0D-1490-4E4F-93C2-E108AA593D5F}"/>
              </a:ext>
            </a:extLst>
          </p:cNvPr>
          <p:cNvSpPr/>
          <p:nvPr userDrawn="1"/>
        </p:nvSpPr>
        <p:spPr>
          <a:xfrm rot="16200000" flipV="1">
            <a:off x="10289292" y="4786561"/>
            <a:ext cx="2671507" cy="62003"/>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7326484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218" y="483281"/>
            <a:ext cx="2469775" cy="2708280"/>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18839" y="1795757"/>
            <a:ext cx="5297054"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6322016" y="483281"/>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6318839" y="514953"/>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6322015" y="437562"/>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12310" y="437562"/>
            <a:ext cx="5303583" cy="1027524"/>
          </a:xfrm>
        </p:spPr>
        <p:txBody>
          <a:bodyPr lIns="91440" tIns="228600">
            <a:noAutofit/>
          </a:bodyPr>
          <a:lstStyle>
            <a:lvl1pPr>
              <a:defRPr sz="2800"/>
            </a:lvl1pPr>
          </a:lstStyle>
          <a:p>
            <a:r>
              <a:rPr lang="en-US" dirty="0"/>
              <a:t>CLICK TO ADD TITLE</a:t>
            </a:r>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3401667" y="483281"/>
            <a:ext cx="2475321"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7217" y="3461004"/>
            <a:ext cx="2469775" cy="2703727"/>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3401666" y="3429000"/>
            <a:ext cx="2471495" cy="2731446"/>
          </a:xfrm>
        </p:spPr>
        <p:txBody>
          <a:bodyPr/>
          <a:lstStyle/>
          <a:p>
            <a:r>
              <a:rPr lang="en-US" dirty="0"/>
              <a:t>Click to add picture</a:t>
            </a:r>
          </a:p>
        </p:txBody>
      </p:sp>
    </p:spTree>
    <p:extLst>
      <p:ext uri="{BB962C8B-B14F-4D97-AF65-F5344CB8AC3E}">
        <p14:creationId xmlns:p14="http://schemas.microsoft.com/office/powerpoint/2010/main" val="376132405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66074" y="453825"/>
            <a:ext cx="2469775" cy="2708280"/>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217" y="1807965"/>
            <a:ext cx="5297054" cy="4352481"/>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475212"/>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506884"/>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6" y="429493"/>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7217" y="429493"/>
            <a:ext cx="4659837" cy="1027524"/>
          </a:xfrm>
        </p:spPr>
        <p:txBody>
          <a:bodyPr lIns="0" tIns="228600">
            <a:noAutofit/>
          </a:bodyPr>
          <a:lstStyle>
            <a:lvl1pPr>
              <a:defRPr sz="2800"/>
            </a:lvl1pPr>
          </a:lstStyle>
          <a:p>
            <a:r>
              <a:rPr lang="en-US" dirty="0"/>
              <a:t>CLICK TO ADD TITLE</a:t>
            </a:r>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9130523" y="453825"/>
            <a:ext cx="2475321"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66074" y="3429000"/>
            <a:ext cx="2469775" cy="2735731"/>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9130523" y="3431142"/>
            <a:ext cx="2471495" cy="2731446"/>
          </a:xfrm>
        </p:spPr>
        <p:txBody>
          <a:bodyPr/>
          <a:lstStyle/>
          <a:p>
            <a:r>
              <a:rPr lang="en-US" dirty="0"/>
              <a:t>Click to add picture</a:t>
            </a:r>
          </a:p>
        </p:txBody>
      </p:sp>
    </p:spTree>
    <p:extLst>
      <p:ext uri="{BB962C8B-B14F-4D97-AF65-F5344CB8AC3E}">
        <p14:creationId xmlns:p14="http://schemas.microsoft.com/office/powerpoint/2010/main" val="39762974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627" y="504320"/>
            <a:ext cx="10973480" cy="2773647"/>
          </a:xfrm>
        </p:spPr>
        <p:txBody>
          <a:bodyPr/>
          <a:lstStyle/>
          <a:p>
            <a:r>
              <a:rPr lang="en-US" dirty="0"/>
              <a:t>Click to add picture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23765" y="3944972"/>
            <a:ext cx="5292128" cy="2252554"/>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5" name="Content Placeholder 2">
            <a:extLst>
              <a:ext uri="{FF2B5EF4-FFF2-40B4-BE49-F238E27FC236}">
                <a16:creationId xmlns:a16="http://schemas.microsoft.com/office/drawing/2014/main" id="{C156418D-7EF1-544D-BD32-DBC294A4EA45}"/>
              </a:ext>
            </a:extLst>
          </p:cNvPr>
          <p:cNvSpPr>
            <a:spLocks noGrp="1"/>
          </p:cNvSpPr>
          <p:nvPr>
            <p:ph idx="19"/>
          </p:nvPr>
        </p:nvSpPr>
        <p:spPr>
          <a:xfrm>
            <a:off x="582612" y="3949580"/>
            <a:ext cx="5285625" cy="2247945"/>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Rectangle 20">
            <a:extLst>
              <a:ext uri="{FF2B5EF4-FFF2-40B4-BE49-F238E27FC236}">
                <a16:creationId xmlns:a16="http://schemas.microsoft.com/office/drawing/2014/main" id="{B72FDF69-EDAA-1F43-AA58-CF5461782DB3}"/>
              </a:ext>
            </a:extLst>
          </p:cNvPr>
          <p:cNvSpPr/>
          <p:nvPr userDrawn="1"/>
        </p:nvSpPr>
        <p:spPr>
          <a:xfrm>
            <a:off x="572909" y="432966"/>
            <a:ext cx="109819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9">
            <a:extLst>
              <a:ext uri="{FF2B5EF4-FFF2-40B4-BE49-F238E27FC236}">
                <a16:creationId xmlns:a16="http://schemas.microsoft.com/office/drawing/2014/main" id="{E80FE2A4-FA6B-A94A-A02F-77C0AB5C2294}"/>
              </a:ext>
            </a:extLst>
          </p:cNvPr>
          <p:cNvSpPr>
            <a:spLocks noGrp="1"/>
          </p:cNvSpPr>
          <p:nvPr>
            <p:ph type="body" sz="quarter" idx="20" hasCustomPrompt="1"/>
          </p:nvPr>
        </p:nvSpPr>
        <p:spPr>
          <a:xfrm>
            <a:off x="1" y="1092291"/>
            <a:ext cx="4702628"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B053F6B5-6166-0048-85C0-1DCCD7273C77}"/>
              </a:ext>
            </a:extLst>
          </p:cNvPr>
          <p:cNvSpPr>
            <a:spLocks noGrp="1"/>
          </p:cNvSpPr>
          <p:nvPr>
            <p:ph type="body" sz="quarter" idx="21" hasCustomPrompt="1"/>
          </p:nvPr>
        </p:nvSpPr>
        <p:spPr>
          <a:xfrm>
            <a:off x="-3176" y="1123963"/>
            <a:ext cx="4702628"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21">
            <a:extLst>
              <a:ext uri="{FF2B5EF4-FFF2-40B4-BE49-F238E27FC236}">
                <a16:creationId xmlns:a16="http://schemas.microsoft.com/office/drawing/2014/main" id="{7966CDAE-A268-9845-BF03-314524F24634}"/>
              </a:ext>
            </a:extLst>
          </p:cNvPr>
          <p:cNvSpPr>
            <a:spLocks noGrp="1"/>
          </p:cNvSpPr>
          <p:nvPr>
            <p:ph type="body" sz="quarter" idx="22" hasCustomPrompt="1"/>
          </p:nvPr>
        </p:nvSpPr>
        <p:spPr>
          <a:xfrm>
            <a:off x="0" y="1046572"/>
            <a:ext cx="4702628"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6" name="Title 1">
            <a:extLst>
              <a:ext uri="{FF2B5EF4-FFF2-40B4-BE49-F238E27FC236}">
                <a16:creationId xmlns:a16="http://schemas.microsoft.com/office/drawing/2014/main" id="{6494CF90-178E-064D-BECB-D848B3B8C179}"/>
              </a:ext>
            </a:extLst>
          </p:cNvPr>
          <p:cNvSpPr>
            <a:spLocks noGrp="1"/>
          </p:cNvSpPr>
          <p:nvPr>
            <p:ph type="title" hasCustomPrompt="1"/>
          </p:nvPr>
        </p:nvSpPr>
        <p:spPr>
          <a:xfrm>
            <a:off x="585627" y="1046572"/>
            <a:ext cx="4120178" cy="1027524"/>
          </a:xfrm>
        </p:spPr>
        <p:txBody>
          <a:bodyPr lIns="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207656933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0"/>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046572"/>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823209" y="3580034"/>
            <a:ext cx="6792684" cy="2617492"/>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0" y="434185"/>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67E43CB-3C03-9A48-9F7E-231C9ED5A91A}"/>
              </a:ext>
            </a:extLst>
          </p:cNvPr>
          <p:cNvSpPr/>
          <p:nvPr userDrawn="1"/>
        </p:nvSpPr>
        <p:spPr>
          <a:xfrm rot="16200000" flipV="1">
            <a:off x="3360630" y="4858704"/>
            <a:ext cx="26136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1">
            <a:extLst>
              <a:ext uri="{FF2B5EF4-FFF2-40B4-BE49-F238E27FC236}">
                <a16:creationId xmlns:a16="http://schemas.microsoft.com/office/drawing/2014/main" id="{6A42A806-501D-1449-B2B2-58AE81A781D1}"/>
              </a:ext>
            </a:extLst>
          </p:cNvPr>
          <p:cNvSpPr>
            <a:spLocks noGrp="1"/>
          </p:cNvSpPr>
          <p:nvPr>
            <p:ph type="pic" sz="quarter" idx="19"/>
          </p:nvPr>
        </p:nvSpPr>
        <p:spPr>
          <a:xfrm>
            <a:off x="582609" y="3576576"/>
            <a:ext cx="4052833" cy="2620950"/>
          </a:xfrm>
        </p:spPr>
        <p:txBody>
          <a:bodyPr/>
          <a:lstStyle/>
          <a:p>
            <a:endParaRPr lang="en-US" dirty="0"/>
          </a:p>
        </p:txBody>
      </p:sp>
    </p:spTree>
    <p:extLst>
      <p:ext uri="{BB962C8B-B14F-4D97-AF65-F5344CB8AC3E}">
        <p14:creationId xmlns:p14="http://schemas.microsoft.com/office/powerpoint/2010/main" val="3319160404"/>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0"/>
            <a:ext cx="5234437"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808952"/>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840624"/>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63233"/>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63233"/>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23765" y="3944972"/>
            <a:ext cx="5292128" cy="2252554"/>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11271" y="431328"/>
            <a:ext cx="5303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C156418D-7EF1-544D-BD32-DBC294A4EA45}"/>
              </a:ext>
            </a:extLst>
          </p:cNvPr>
          <p:cNvSpPr>
            <a:spLocks noGrp="1"/>
          </p:cNvSpPr>
          <p:nvPr>
            <p:ph idx="19"/>
          </p:nvPr>
        </p:nvSpPr>
        <p:spPr>
          <a:xfrm>
            <a:off x="582612" y="3949580"/>
            <a:ext cx="5285625" cy="2247945"/>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Picture Placeholder 10">
            <a:extLst>
              <a:ext uri="{FF2B5EF4-FFF2-40B4-BE49-F238E27FC236}">
                <a16:creationId xmlns:a16="http://schemas.microsoft.com/office/drawing/2014/main" id="{340C516E-2FC0-BE45-A710-06A68E6D7FBC}"/>
              </a:ext>
            </a:extLst>
          </p:cNvPr>
          <p:cNvSpPr>
            <a:spLocks noGrp="1"/>
          </p:cNvSpPr>
          <p:nvPr>
            <p:ph type="pic" sz="quarter" idx="20" hasCustomPrompt="1"/>
          </p:nvPr>
        </p:nvSpPr>
        <p:spPr>
          <a:xfrm>
            <a:off x="6320220" y="504319"/>
            <a:ext cx="5235192" cy="2773647"/>
          </a:xfrm>
        </p:spPr>
        <p:txBody>
          <a:bodyPr/>
          <a:lstStyle/>
          <a:p>
            <a:r>
              <a:rPr lang="en-US" dirty="0"/>
              <a:t>Click to add picture</a:t>
            </a:r>
          </a:p>
        </p:txBody>
      </p:sp>
      <p:sp>
        <p:nvSpPr>
          <p:cNvPr id="20" name="Rectangle 19">
            <a:extLst>
              <a:ext uri="{FF2B5EF4-FFF2-40B4-BE49-F238E27FC236}">
                <a16:creationId xmlns:a16="http://schemas.microsoft.com/office/drawing/2014/main" id="{89A5ECEE-AB5B-0C43-A8E6-AA61FD036CDB}"/>
              </a:ext>
            </a:extLst>
          </p:cNvPr>
          <p:cNvSpPr/>
          <p:nvPr userDrawn="1"/>
        </p:nvSpPr>
        <p:spPr>
          <a:xfrm rot="16200000" flipV="1">
            <a:off x="4427162" y="1825708"/>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72FDF69-EDAA-1F43-AA58-CF5461782DB3}"/>
              </a:ext>
            </a:extLst>
          </p:cNvPr>
          <p:cNvSpPr/>
          <p:nvPr userDrawn="1"/>
        </p:nvSpPr>
        <p:spPr>
          <a:xfrm>
            <a:off x="572910" y="432967"/>
            <a:ext cx="5303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6385960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789" y="3175283"/>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8" y="3763254"/>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 y="3794926"/>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7" y="3717535"/>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8804" y="3717535"/>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232441" y="295808"/>
            <a:ext cx="5392982"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71256" y="452459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5787" y="3105148"/>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0A21AD8C-724A-1344-BC45-B1F331BECE20}"/>
              </a:ext>
            </a:extLst>
          </p:cNvPr>
          <p:cNvSpPr>
            <a:spLocks noGrp="1"/>
          </p:cNvSpPr>
          <p:nvPr>
            <p:ph idx="19"/>
          </p:nvPr>
        </p:nvSpPr>
        <p:spPr>
          <a:xfrm>
            <a:off x="585787" y="295808"/>
            <a:ext cx="5272402"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57694973"/>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789" y="3175283"/>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8" y="3763254"/>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 y="3794926"/>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7" y="3717535"/>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8804" y="3717535"/>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887218" y="295808"/>
            <a:ext cx="6738205"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71256" y="452459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5787" y="3105148"/>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72CEF82-F528-D94A-A683-85D28847ED85}"/>
              </a:ext>
            </a:extLst>
          </p:cNvPr>
          <p:cNvSpPr/>
          <p:nvPr userDrawn="1"/>
        </p:nvSpPr>
        <p:spPr>
          <a:xfrm rot="16200000" flipV="1">
            <a:off x="3363807" y="1565741"/>
            <a:ext cx="26136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1">
            <a:extLst>
              <a:ext uri="{FF2B5EF4-FFF2-40B4-BE49-F238E27FC236}">
                <a16:creationId xmlns:a16="http://schemas.microsoft.com/office/drawing/2014/main" id="{01F9EB25-6D56-C64B-A322-A35CBAC5AE99}"/>
              </a:ext>
            </a:extLst>
          </p:cNvPr>
          <p:cNvSpPr>
            <a:spLocks noGrp="1"/>
          </p:cNvSpPr>
          <p:nvPr>
            <p:ph type="pic" sz="quarter" idx="19"/>
          </p:nvPr>
        </p:nvSpPr>
        <p:spPr>
          <a:xfrm>
            <a:off x="585786" y="288674"/>
            <a:ext cx="4052833" cy="2613636"/>
          </a:xfrm>
        </p:spPr>
        <p:txBody>
          <a:bodyPr/>
          <a:lstStyle/>
          <a:p>
            <a:endParaRPr lang="en-US" dirty="0"/>
          </a:p>
        </p:txBody>
      </p:sp>
    </p:spTree>
    <p:extLst>
      <p:ext uri="{BB962C8B-B14F-4D97-AF65-F5344CB8AC3E}">
        <p14:creationId xmlns:p14="http://schemas.microsoft.com/office/powerpoint/2010/main" val="194640445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A57031D4-A6FF-4536-BD21-545555A26A63}"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solidFill>
                  <a:schemeClr val="bg1"/>
                </a:solidFill>
              </a:defRPr>
            </a:lvl1pPr>
          </a:lstStyle>
          <a:p>
            <a:fld id="{FEBDC87C-D316-4FD1-ADAF-F0908FEC5B91}" type="slidenum">
              <a:rPr lang="es-ES_tradnl" altLang="en-US"/>
              <a:pPr/>
              <a:t>‹#›</a:t>
            </a:fld>
            <a:endParaRPr lang="es-ES_tradnl" altLang="en-US"/>
          </a:p>
        </p:txBody>
      </p:sp>
    </p:spTree>
    <p:extLst>
      <p:ext uri="{BB962C8B-B14F-4D97-AF65-F5344CB8AC3E}">
        <p14:creationId xmlns:p14="http://schemas.microsoft.com/office/powerpoint/2010/main" val="72223189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Picture Placeholder 5">
            <a:extLst>
              <a:ext uri="{FF2B5EF4-FFF2-40B4-BE49-F238E27FC236}">
                <a16:creationId xmlns:a16="http://schemas.microsoft.com/office/drawing/2014/main" id="{4E6A8224-F797-0849-AA34-BD8A258B3B77}"/>
              </a:ext>
            </a:extLst>
          </p:cNvPr>
          <p:cNvSpPr>
            <a:spLocks noGrp="1"/>
          </p:cNvSpPr>
          <p:nvPr>
            <p:ph type="pic" sz="quarter" idx="18"/>
          </p:nvPr>
        </p:nvSpPr>
        <p:spPr>
          <a:xfrm>
            <a:off x="582805" y="972524"/>
            <a:ext cx="3205424" cy="2456476"/>
          </a:xfrm>
        </p:spPr>
        <p:txBody>
          <a:bodyPr/>
          <a:lstStyle/>
          <a:p>
            <a:endParaRPr lang="en-US" dirty="0"/>
          </a:p>
        </p:txBody>
      </p:sp>
      <p:sp>
        <p:nvSpPr>
          <p:cNvPr id="14" name="Picture Placeholder 5">
            <a:extLst>
              <a:ext uri="{FF2B5EF4-FFF2-40B4-BE49-F238E27FC236}">
                <a16:creationId xmlns:a16="http://schemas.microsoft.com/office/drawing/2014/main" id="{CD647FEE-67B3-D849-80A5-9B78DF79F89E}"/>
              </a:ext>
            </a:extLst>
          </p:cNvPr>
          <p:cNvSpPr>
            <a:spLocks noGrp="1"/>
          </p:cNvSpPr>
          <p:nvPr>
            <p:ph type="pic" sz="quarter" idx="19"/>
          </p:nvPr>
        </p:nvSpPr>
        <p:spPr>
          <a:xfrm>
            <a:off x="4357203" y="972524"/>
            <a:ext cx="3205424" cy="2456476"/>
          </a:xfrm>
        </p:spPr>
        <p:txBody>
          <a:bodyPr/>
          <a:lstStyle/>
          <a:p>
            <a:endParaRPr lang="en-US" dirty="0"/>
          </a:p>
        </p:txBody>
      </p:sp>
      <p:sp>
        <p:nvSpPr>
          <p:cNvPr id="15" name="Picture Placeholder 5">
            <a:extLst>
              <a:ext uri="{FF2B5EF4-FFF2-40B4-BE49-F238E27FC236}">
                <a16:creationId xmlns:a16="http://schemas.microsoft.com/office/drawing/2014/main" id="{1DADD31C-CF95-BE40-90C6-18E0153C6C82}"/>
              </a:ext>
            </a:extLst>
          </p:cNvPr>
          <p:cNvSpPr>
            <a:spLocks noGrp="1"/>
          </p:cNvSpPr>
          <p:nvPr>
            <p:ph type="pic" sz="quarter" idx="20"/>
          </p:nvPr>
        </p:nvSpPr>
        <p:spPr>
          <a:xfrm>
            <a:off x="8259748" y="975798"/>
            <a:ext cx="3205424" cy="2456476"/>
          </a:xfrm>
        </p:spPr>
        <p:txBody>
          <a:bodyPr/>
          <a:lstStyle/>
          <a:p>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8452" y="3642025"/>
            <a:ext cx="3205424"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A2F4597-57BF-854B-A47F-F6A84BA78270}"/>
              </a:ext>
            </a:extLst>
          </p:cNvPr>
          <p:cNvSpPr>
            <a:spLocks noGrp="1"/>
          </p:cNvSpPr>
          <p:nvPr>
            <p:ph idx="21"/>
          </p:nvPr>
        </p:nvSpPr>
        <p:spPr>
          <a:xfrm>
            <a:off x="4357203" y="3642023"/>
            <a:ext cx="3205424"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070478B2-332D-C54E-A2C7-B88960149E42}"/>
              </a:ext>
            </a:extLst>
          </p:cNvPr>
          <p:cNvSpPr>
            <a:spLocks noGrp="1"/>
          </p:cNvSpPr>
          <p:nvPr>
            <p:ph idx="22"/>
          </p:nvPr>
        </p:nvSpPr>
        <p:spPr>
          <a:xfrm>
            <a:off x="8259748" y="3642023"/>
            <a:ext cx="3191018"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4352" y="346697"/>
            <a:ext cx="8973178" cy="737900"/>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7530" y="378369"/>
            <a:ext cx="897753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4354" y="300978"/>
            <a:ext cx="897753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59152" y="463146"/>
            <a:ext cx="8409673" cy="617532"/>
          </a:xfrm>
        </p:spPr>
        <p:txBody>
          <a:bodyPr tIns="182880"/>
          <a:lstStyle/>
          <a:p>
            <a:r>
              <a:rPr lang="en-US" dirty="0"/>
              <a:t>Click to edit</a:t>
            </a:r>
          </a:p>
        </p:txBody>
      </p:sp>
    </p:spTree>
    <p:extLst>
      <p:ext uri="{BB962C8B-B14F-4D97-AF65-F5344CB8AC3E}">
        <p14:creationId xmlns:p14="http://schemas.microsoft.com/office/powerpoint/2010/main" val="82374813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Picture Placeholder 5">
            <a:extLst>
              <a:ext uri="{FF2B5EF4-FFF2-40B4-BE49-F238E27FC236}">
                <a16:creationId xmlns:a16="http://schemas.microsoft.com/office/drawing/2014/main" id="{4E6A8224-F797-0849-AA34-BD8A258B3B77}"/>
              </a:ext>
            </a:extLst>
          </p:cNvPr>
          <p:cNvSpPr>
            <a:spLocks noGrp="1"/>
          </p:cNvSpPr>
          <p:nvPr>
            <p:ph type="pic" sz="quarter" idx="18"/>
          </p:nvPr>
        </p:nvSpPr>
        <p:spPr>
          <a:xfrm>
            <a:off x="582805" y="1296988"/>
            <a:ext cx="3205424" cy="2996356"/>
          </a:xfrm>
        </p:spPr>
        <p:txBody>
          <a:bodyPr/>
          <a:lstStyle/>
          <a:p>
            <a:endParaRPr lang="en-US" dirty="0"/>
          </a:p>
        </p:txBody>
      </p:sp>
      <p:sp>
        <p:nvSpPr>
          <p:cNvPr id="14" name="Picture Placeholder 5">
            <a:extLst>
              <a:ext uri="{FF2B5EF4-FFF2-40B4-BE49-F238E27FC236}">
                <a16:creationId xmlns:a16="http://schemas.microsoft.com/office/drawing/2014/main" id="{CD647FEE-67B3-D849-80A5-9B78DF79F89E}"/>
              </a:ext>
            </a:extLst>
          </p:cNvPr>
          <p:cNvSpPr>
            <a:spLocks noGrp="1"/>
          </p:cNvSpPr>
          <p:nvPr>
            <p:ph type="pic" sz="quarter" idx="19"/>
          </p:nvPr>
        </p:nvSpPr>
        <p:spPr>
          <a:xfrm>
            <a:off x="4357203" y="1296988"/>
            <a:ext cx="3205424" cy="2996356"/>
          </a:xfrm>
        </p:spPr>
        <p:txBody>
          <a:bodyPr/>
          <a:lstStyle/>
          <a:p>
            <a:endParaRPr lang="en-US" dirty="0"/>
          </a:p>
        </p:txBody>
      </p:sp>
      <p:sp>
        <p:nvSpPr>
          <p:cNvPr id="15" name="Picture Placeholder 5">
            <a:extLst>
              <a:ext uri="{FF2B5EF4-FFF2-40B4-BE49-F238E27FC236}">
                <a16:creationId xmlns:a16="http://schemas.microsoft.com/office/drawing/2014/main" id="{1DADD31C-CF95-BE40-90C6-18E0153C6C82}"/>
              </a:ext>
            </a:extLst>
          </p:cNvPr>
          <p:cNvSpPr>
            <a:spLocks noGrp="1"/>
          </p:cNvSpPr>
          <p:nvPr>
            <p:ph type="pic" sz="quarter" idx="20"/>
          </p:nvPr>
        </p:nvSpPr>
        <p:spPr>
          <a:xfrm>
            <a:off x="8259748" y="1300262"/>
            <a:ext cx="3205424" cy="2996356"/>
          </a:xfrm>
        </p:spPr>
        <p:txBody>
          <a:bodyPr/>
          <a:lstStyle/>
          <a:p>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724279" y="3998747"/>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A2F4597-57BF-854B-A47F-F6A84BA78270}"/>
              </a:ext>
            </a:extLst>
          </p:cNvPr>
          <p:cNvSpPr>
            <a:spLocks noGrp="1"/>
          </p:cNvSpPr>
          <p:nvPr>
            <p:ph idx="21"/>
          </p:nvPr>
        </p:nvSpPr>
        <p:spPr>
          <a:xfrm>
            <a:off x="4557724" y="3998745"/>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070478B2-332D-C54E-A2C7-B88960149E42}"/>
              </a:ext>
            </a:extLst>
          </p:cNvPr>
          <p:cNvSpPr>
            <a:spLocks noGrp="1"/>
          </p:cNvSpPr>
          <p:nvPr>
            <p:ph idx="22"/>
          </p:nvPr>
        </p:nvSpPr>
        <p:spPr>
          <a:xfrm>
            <a:off x="8391169" y="3998745"/>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4352" y="764264"/>
            <a:ext cx="8973178" cy="737900"/>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7530" y="795936"/>
            <a:ext cx="897753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4354" y="718545"/>
            <a:ext cx="897753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59152" y="880713"/>
            <a:ext cx="8409673" cy="617532"/>
          </a:xfrm>
        </p:spPr>
        <p:txBody>
          <a:bodyPr tIns="182880"/>
          <a:lstStyle/>
          <a:p>
            <a:r>
              <a:rPr lang="en-US" dirty="0"/>
              <a:t>Click to edit</a:t>
            </a:r>
          </a:p>
        </p:txBody>
      </p:sp>
      <p:grpSp>
        <p:nvGrpSpPr>
          <p:cNvPr id="19" name="Group 18">
            <a:extLst>
              <a:ext uri="{FF2B5EF4-FFF2-40B4-BE49-F238E27FC236}">
                <a16:creationId xmlns:a16="http://schemas.microsoft.com/office/drawing/2014/main" id="{7B6AAFAE-BCCE-42C5-AB68-F3D6D4C9F21F}"/>
              </a:ext>
            </a:extLst>
          </p:cNvPr>
          <p:cNvGrpSpPr/>
          <p:nvPr userDrawn="1"/>
        </p:nvGrpSpPr>
        <p:grpSpPr>
          <a:xfrm>
            <a:off x="4759979" y="6378422"/>
            <a:ext cx="2672041" cy="256545"/>
            <a:chOff x="9329155" y="6506695"/>
            <a:chExt cx="2672041" cy="256545"/>
          </a:xfrm>
        </p:grpSpPr>
        <p:sp>
          <p:nvSpPr>
            <p:cNvPr id="20" name="Star: 5 Points 19">
              <a:extLst>
                <a:ext uri="{FF2B5EF4-FFF2-40B4-BE49-F238E27FC236}">
                  <a16:creationId xmlns:a16="http://schemas.microsoft.com/office/drawing/2014/main" id="{1E725796-1925-4757-B75E-47365F5DA4E1}"/>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1" name="Star: 5 Points 20">
              <a:extLst>
                <a:ext uri="{FF2B5EF4-FFF2-40B4-BE49-F238E27FC236}">
                  <a16:creationId xmlns:a16="http://schemas.microsoft.com/office/drawing/2014/main" id="{A03824FC-D755-4F0F-A205-8AA0B2BE0D3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2" name="Star: 5 Points 21">
              <a:extLst>
                <a:ext uri="{FF2B5EF4-FFF2-40B4-BE49-F238E27FC236}">
                  <a16:creationId xmlns:a16="http://schemas.microsoft.com/office/drawing/2014/main" id="{191FAAFA-25BA-498B-87FD-504D9077D672}"/>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3" name="Star: 5 Points 22">
              <a:extLst>
                <a:ext uri="{FF2B5EF4-FFF2-40B4-BE49-F238E27FC236}">
                  <a16:creationId xmlns:a16="http://schemas.microsoft.com/office/drawing/2014/main" id="{38492D93-79CB-43B4-9085-5FA9DCBA8192}"/>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4" name="TextBox 23">
              <a:extLst>
                <a:ext uri="{FF2B5EF4-FFF2-40B4-BE49-F238E27FC236}">
                  <a16:creationId xmlns:a16="http://schemas.microsoft.com/office/drawing/2014/main" id="{05B82E2A-EB61-49F1-8FB2-2CFF37BAF3E3}"/>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5" name="Star: 5 Points 24">
              <a:extLst>
                <a:ext uri="{FF2B5EF4-FFF2-40B4-BE49-F238E27FC236}">
                  <a16:creationId xmlns:a16="http://schemas.microsoft.com/office/drawing/2014/main" id="{00F20BB7-9CE9-4631-A583-ABB1556CF10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56296496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0" y="258282"/>
            <a:ext cx="11628495" cy="737900"/>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3177" y="289954"/>
            <a:ext cx="1163413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1" y="212563"/>
            <a:ext cx="1163413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3505" y="374731"/>
            <a:ext cx="11064990" cy="617532"/>
          </a:xfrm>
        </p:spPr>
        <p:txBody>
          <a:bodyPr tIns="182880"/>
          <a:lstStyle>
            <a:lvl1pPr>
              <a:defRPr cap="all" baseline="0">
                <a:solidFill>
                  <a:schemeClr val="tx1">
                    <a:lumMod val="95000"/>
                    <a:lumOff val="5000"/>
                  </a:schemeClr>
                </a:solidFill>
                <a:latin typeface="Acumin Pro Black" panose="020B0904020202020204" pitchFamily="34" charset="0"/>
              </a:defRPr>
            </a:lvl1pPr>
          </a:lstStyle>
          <a:p>
            <a:r>
              <a:rPr lang="en-US" dirty="0"/>
              <a:t>Click to edit</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4" y="1321975"/>
            <a:ext cx="5968721" cy="4854988"/>
          </a:xfrm>
        </p:spPr>
        <p:txBody>
          <a:bodyPr/>
          <a:lstStyle>
            <a:lvl1pPr>
              <a:defRPr>
                <a:solidFill>
                  <a:schemeClr val="tx1">
                    <a:lumMod val="95000"/>
                    <a:lumOff val="5000"/>
                  </a:schemeClr>
                </a:solidFill>
                <a:latin typeface="Acumin Pro" panose="020B0504020202020204" pitchFamily="34" charset="0"/>
              </a:defRPr>
            </a:lvl1pPr>
            <a:lvl2pPr>
              <a:defRPr>
                <a:solidFill>
                  <a:schemeClr val="tx1">
                    <a:lumMod val="95000"/>
                    <a:lumOff val="5000"/>
                  </a:schemeClr>
                </a:solidFill>
                <a:latin typeface="Acumin Pro" panose="020B0504020202020204" pitchFamily="34" charset="0"/>
              </a:defRPr>
            </a:lvl2pPr>
            <a:lvl3pPr>
              <a:defRPr>
                <a:solidFill>
                  <a:schemeClr val="tx1">
                    <a:lumMod val="95000"/>
                    <a:lumOff val="5000"/>
                  </a:schemeClr>
                </a:solidFill>
                <a:latin typeface="Acumin Pro" panose="020B0504020202020204" pitchFamily="34" charset="0"/>
              </a:defRPr>
            </a:lvl3pPr>
            <a:lvl4pPr>
              <a:defRPr>
                <a:solidFill>
                  <a:schemeClr val="tx1">
                    <a:lumMod val="95000"/>
                    <a:lumOff val="5000"/>
                  </a:schemeClr>
                </a:solidFill>
                <a:latin typeface="Acumin Pro" panose="020B0504020202020204" pitchFamily="34" charset="0"/>
              </a:defRPr>
            </a:lvl4pPr>
            <a:lvl5pPr>
              <a:defRPr>
                <a:solidFill>
                  <a:schemeClr val="tx1">
                    <a:lumMod val="95000"/>
                    <a:lumOff val="5000"/>
                  </a:schemeClr>
                </a:solidFill>
                <a:latin typeface="Acumin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pic>
        <p:nvPicPr>
          <p:cNvPr id="13" name="Picture 12">
            <a:extLst>
              <a:ext uri="{FF2B5EF4-FFF2-40B4-BE49-F238E27FC236}">
                <a16:creationId xmlns:a16="http://schemas.microsoft.com/office/drawing/2014/main" id="{E2A8D820-E244-4DEC-B141-477C1AE58B26}"/>
              </a:ext>
            </a:extLst>
          </p:cNvPr>
          <p:cNvPicPr>
            <a:picLocks noChangeAspect="1"/>
          </p:cNvPicPr>
          <p:nvPr userDrawn="1"/>
        </p:nvPicPr>
        <p:blipFill rotWithShape="1">
          <a:blip r:embed="rId5">
            <a:clrChange>
              <a:clrFrom>
                <a:srgbClr val="FFFFFF"/>
              </a:clrFrom>
              <a:clrTo>
                <a:srgbClr val="FFFFFF">
                  <a:alpha val="0"/>
                </a:srgbClr>
              </a:clrTo>
            </a:clrChange>
          </a:blip>
          <a:srcRect t="25947" b="24953"/>
          <a:stretch/>
        </p:blipFill>
        <p:spPr>
          <a:xfrm>
            <a:off x="8814843" y="6409426"/>
            <a:ext cx="2326937" cy="396816"/>
          </a:xfrm>
          <a:prstGeom prst="rect">
            <a:avLst/>
          </a:prstGeom>
        </p:spPr>
      </p:pic>
    </p:spTree>
    <p:extLst>
      <p:ext uri="{BB962C8B-B14F-4D97-AF65-F5344CB8AC3E}">
        <p14:creationId xmlns:p14="http://schemas.microsoft.com/office/powerpoint/2010/main" val="51120507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5" y="1321975"/>
            <a:ext cx="3245618" cy="4854988"/>
          </a:xfrm>
          <a:blipFill dpi="0" rotWithShape="1">
            <a:blip r:embed="rId2" cstate="screen">
              <a:alphaModFix amt="25000"/>
              <a:extLst>
                <a:ext uri="{28A0092B-C50C-407E-A947-70E740481C1C}">
                  <a14:useLocalDpi xmlns:a14="http://schemas.microsoft.com/office/drawing/2010/main"/>
                </a:ext>
              </a:extLst>
            </a:blip>
            <a:srcRect/>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20" name="Content Placeholder 2">
            <a:extLst>
              <a:ext uri="{FF2B5EF4-FFF2-40B4-BE49-F238E27FC236}">
                <a16:creationId xmlns:a16="http://schemas.microsoft.com/office/drawing/2014/main" id="{27CFD050-E0A0-9E45-8882-C9AEECD362C7}"/>
              </a:ext>
            </a:extLst>
          </p:cNvPr>
          <p:cNvSpPr>
            <a:spLocks noGrp="1"/>
          </p:cNvSpPr>
          <p:nvPr>
            <p:ph idx="18"/>
          </p:nvPr>
        </p:nvSpPr>
        <p:spPr>
          <a:xfrm>
            <a:off x="4473191" y="1321975"/>
            <a:ext cx="3245618" cy="4854988"/>
          </a:xfrm>
          <a:blipFill>
            <a:blip r:embed="rId4" cstate="screen">
              <a:alphaModFix amt="25000"/>
              <a:extLst>
                <a:ext uri="{28A0092B-C50C-407E-A947-70E740481C1C}">
                  <a14:useLocalDpi xmlns:a14="http://schemas.microsoft.com/office/drawing/2010/main"/>
                </a:ext>
              </a:extLst>
            </a:blip>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2">
            <a:extLst>
              <a:ext uri="{FF2B5EF4-FFF2-40B4-BE49-F238E27FC236}">
                <a16:creationId xmlns:a16="http://schemas.microsoft.com/office/drawing/2014/main" id="{C998CDAF-6F31-2145-BC4D-8434601E1705}"/>
              </a:ext>
            </a:extLst>
          </p:cNvPr>
          <p:cNvSpPr>
            <a:spLocks noGrp="1"/>
          </p:cNvSpPr>
          <p:nvPr>
            <p:ph idx="19"/>
          </p:nvPr>
        </p:nvSpPr>
        <p:spPr>
          <a:xfrm>
            <a:off x="8370275" y="1321975"/>
            <a:ext cx="3245618" cy="4854988"/>
          </a:xfrm>
          <a:blipFill>
            <a:blip r:embed="rId5" cstate="screen">
              <a:alphaModFix amt="25000"/>
              <a:extLst>
                <a:ext uri="{28A0092B-C50C-407E-A947-70E740481C1C}">
                  <a14:useLocalDpi xmlns:a14="http://schemas.microsoft.com/office/drawing/2010/main"/>
                </a:ext>
              </a:extLst>
            </a:blip>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8" y="927102"/>
            <a:ext cx="8973178" cy="737900"/>
          </a:xfrm>
          <a:blipFill dpi="0" rotWithShape="1">
            <a:blip r:embed="rId6">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958774"/>
            <a:ext cx="8977532" cy="91440"/>
          </a:xfrm>
          <a:blipFill>
            <a:blip r:embed="rId7">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881383"/>
            <a:ext cx="8977532" cy="45719"/>
          </a:xfrm>
          <a:blipFill>
            <a:blip r:embed="rId8">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6682" y="1043551"/>
            <a:ext cx="8409673" cy="617532"/>
          </a:xfrm>
        </p:spPr>
        <p:txBody>
          <a:bodyPr tIns="182880"/>
          <a:lstStyle/>
          <a:p>
            <a:r>
              <a:rPr lang="en-US" dirty="0"/>
              <a:t>Click to edit</a:t>
            </a:r>
          </a:p>
        </p:txBody>
      </p:sp>
      <p:grpSp>
        <p:nvGrpSpPr>
          <p:cNvPr id="14" name="Group 13">
            <a:extLst>
              <a:ext uri="{FF2B5EF4-FFF2-40B4-BE49-F238E27FC236}">
                <a16:creationId xmlns:a16="http://schemas.microsoft.com/office/drawing/2014/main" id="{57AF8168-6DDE-425A-B48F-061A7A1AE6B3}"/>
              </a:ext>
            </a:extLst>
          </p:cNvPr>
          <p:cNvGrpSpPr/>
          <p:nvPr userDrawn="1"/>
        </p:nvGrpSpPr>
        <p:grpSpPr>
          <a:xfrm>
            <a:off x="4759979" y="6378422"/>
            <a:ext cx="2672041" cy="256545"/>
            <a:chOff x="9329155" y="6506695"/>
            <a:chExt cx="2672041" cy="256545"/>
          </a:xfrm>
        </p:grpSpPr>
        <p:sp>
          <p:nvSpPr>
            <p:cNvPr id="15" name="Star: 5 Points 14">
              <a:extLst>
                <a:ext uri="{FF2B5EF4-FFF2-40B4-BE49-F238E27FC236}">
                  <a16:creationId xmlns:a16="http://schemas.microsoft.com/office/drawing/2014/main" id="{2C5A18B5-ECB7-4174-99F7-4EE99A898018}"/>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8D43A830-0DF1-4419-9D03-873A6F1FE6DF}"/>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4A19411F-A565-44C5-8B62-B9E0C6854237}"/>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Star: 5 Points 17">
              <a:extLst>
                <a:ext uri="{FF2B5EF4-FFF2-40B4-BE49-F238E27FC236}">
                  <a16:creationId xmlns:a16="http://schemas.microsoft.com/office/drawing/2014/main" id="{6D71D0D9-35A1-46B4-AA1A-690BB985A082}"/>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TextBox 18">
              <a:extLst>
                <a:ext uri="{FF2B5EF4-FFF2-40B4-BE49-F238E27FC236}">
                  <a16:creationId xmlns:a16="http://schemas.microsoft.com/office/drawing/2014/main" id="{9F90B82F-4604-4005-AB1D-B68C2F8BEAF0}"/>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2" name="Star: 5 Points 21">
              <a:extLst>
                <a:ext uri="{FF2B5EF4-FFF2-40B4-BE49-F238E27FC236}">
                  <a16:creationId xmlns:a16="http://schemas.microsoft.com/office/drawing/2014/main" id="{C7725B5F-9447-46A7-978D-432DC5AE605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82787631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1" y="258282"/>
            <a:ext cx="8973178" cy="737900"/>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3177" y="289954"/>
            <a:ext cx="897753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1" y="212563"/>
            <a:ext cx="897753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3505" y="374731"/>
            <a:ext cx="8409673" cy="617532"/>
          </a:xfrm>
        </p:spPr>
        <p:txBody>
          <a:bodyPr tIns="182880"/>
          <a:lstStyle/>
          <a:p>
            <a:r>
              <a:rPr lang="en-US" dirty="0"/>
              <a:t>Click to edit</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4" y="1321975"/>
            <a:ext cx="11045691" cy="48549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grpSp>
        <p:nvGrpSpPr>
          <p:cNvPr id="13" name="Group 12">
            <a:extLst>
              <a:ext uri="{FF2B5EF4-FFF2-40B4-BE49-F238E27FC236}">
                <a16:creationId xmlns:a16="http://schemas.microsoft.com/office/drawing/2014/main" id="{8FAD0B73-B3EC-4265-95C3-61DB266AE36D}"/>
              </a:ext>
            </a:extLst>
          </p:cNvPr>
          <p:cNvGrpSpPr/>
          <p:nvPr userDrawn="1"/>
        </p:nvGrpSpPr>
        <p:grpSpPr>
          <a:xfrm>
            <a:off x="4759979" y="6378422"/>
            <a:ext cx="2672041" cy="256545"/>
            <a:chOff x="9329155" y="6506695"/>
            <a:chExt cx="2672041" cy="256545"/>
          </a:xfrm>
        </p:grpSpPr>
        <p:sp>
          <p:nvSpPr>
            <p:cNvPr id="14" name="Star: 5 Points 13">
              <a:extLst>
                <a:ext uri="{FF2B5EF4-FFF2-40B4-BE49-F238E27FC236}">
                  <a16:creationId xmlns:a16="http://schemas.microsoft.com/office/drawing/2014/main" id="{54BDB3C2-B7DD-4D70-930F-90D122814565}"/>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Star: 5 Points 14">
              <a:extLst>
                <a:ext uri="{FF2B5EF4-FFF2-40B4-BE49-F238E27FC236}">
                  <a16:creationId xmlns:a16="http://schemas.microsoft.com/office/drawing/2014/main" id="{7D22CC02-BDC5-4098-9995-4708BE57CF3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36E3E167-D2C9-48BB-A29C-3F79BDBC6E66}"/>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EA56CD19-2B29-4F58-BA07-C4C06782C9B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TextBox 17">
              <a:extLst>
                <a:ext uri="{FF2B5EF4-FFF2-40B4-BE49-F238E27FC236}">
                  <a16:creationId xmlns:a16="http://schemas.microsoft.com/office/drawing/2014/main" id="{17780CF2-D9A3-443C-8E04-F0F76DE81E7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9" name="Star: 5 Points 18">
              <a:extLst>
                <a:ext uri="{FF2B5EF4-FFF2-40B4-BE49-F238E27FC236}">
                  <a16:creationId xmlns:a16="http://schemas.microsoft.com/office/drawing/2014/main" id="{F7ECA229-CCB9-40EC-A424-8DAC0C47B15A}"/>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63366439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F73A258-8350-F342-A5EF-7F18D951B04A}"/>
              </a:ext>
            </a:extLst>
          </p:cNvPr>
          <p:cNvSpPr>
            <a:spLocks noGrp="1"/>
          </p:cNvSpPr>
          <p:nvPr>
            <p:ph type="pic" sz="quarter" idx="18"/>
          </p:nvPr>
        </p:nvSpPr>
        <p:spPr>
          <a:xfrm>
            <a:off x="566738" y="474941"/>
            <a:ext cx="11049000" cy="5482948"/>
          </a:xfrm>
        </p:spPr>
        <p:txBody>
          <a:bodyPr/>
          <a:lstStyle/>
          <a:p>
            <a:endParaRPr lang="en-US" dirty="0"/>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7" y="2691100"/>
            <a:ext cx="4699451" cy="737900"/>
          </a:xfrm>
          <a:blipFill dpi="0" rotWithShape="1">
            <a:blip r:embed="rId2" cstate="screen">
              <a:alphaModFix amt="88000"/>
              <a:extLst>
                <a:ext uri="{28A0092B-C50C-407E-A947-70E740481C1C}">
                  <a14:useLocalDpi xmlns:a14="http://schemas.microsoft.com/office/drawing/2010/main"/>
                </a:ext>
              </a:extLst>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2722772"/>
            <a:ext cx="469945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2645381"/>
            <a:ext cx="4699451"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76262" y="2697228"/>
            <a:ext cx="4123189" cy="731772"/>
          </a:xfrm>
        </p:spPr>
        <p:txBody>
          <a:bodyPr lIns="0" tIns="274320">
            <a:noAutofit/>
          </a:bodyPr>
          <a:lstStyle>
            <a:lvl1pPr>
              <a:defRPr sz="3600"/>
            </a:lvl1pPr>
          </a:lstStyle>
          <a:p>
            <a:r>
              <a:rPr lang="en-US" dirty="0"/>
              <a:t>Click to edit</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pic>
        <p:nvPicPr>
          <p:cNvPr id="14" name="Picture 13">
            <a:extLst>
              <a:ext uri="{FF2B5EF4-FFF2-40B4-BE49-F238E27FC236}">
                <a16:creationId xmlns:a16="http://schemas.microsoft.com/office/drawing/2014/main" id="{2CF11661-6D80-40E7-B2F0-DBE9AF2634C9}"/>
              </a:ext>
            </a:extLst>
          </p:cNvPr>
          <p:cNvPicPr>
            <a:picLocks noChangeAspect="1"/>
          </p:cNvPicPr>
          <p:nvPr userDrawn="1"/>
        </p:nvPicPr>
        <p:blipFill rotWithShape="1">
          <a:blip r:embed="rId5">
            <a:clrChange>
              <a:clrFrom>
                <a:srgbClr val="FFFFFF"/>
              </a:clrFrom>
              <a:clrTo>
                <a:srgbClr val="FFFFFF">
                  <a:alpha val="0"/>
                </a:srgbClr>
              </a:clrTo>
            </a:clrChange>
          </a:blip>
          <a:srcRect t="25947" b="24953"/>
          <a:stretch/>
        </p:blipFill>
        <p:spPr>
          <a:xfrm>
            <a:off x="8814843" y="6409426"/>
            <a:ext cx="2326937" cy="396816"/>
          </a:xfrm>
          <a:prstGeom prst="rect">
            <a:avLst/>
          </a:prstGeom>
        </p:spPr>
      </p:pic>
    </p:spTree>
    <p:extLst>
      <p:ext uri="{BB962C8B-B14F-4D97-AF65-F5344CB8AC3E}">
        <p14:creationId xmlns:p14="http://schemas.microsoft.com/office/powerpoint/2010/main" val="169382451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F73A258-8350-F342-A5EF-7F18D951B04A}"/>
              </a:ext>
            </a:extLst>
          </p:cNvPr>
          <p:cNvSpPr>
            <a:spLocks noGrp="1"/>
          </p:cNvSpPr>
          <p:nvPr>
            <p:ph type="pic" sz="quarter" idx="18"/>
          </p:nvPr>
        </p:nvSpPr>
        <p:spPr>
          <a:xfrm>
            <a:off x="566738" y="474941"/>
            <a:ext cx="11049000" cy="5482948"/>
          </a:xfrm>
        </p:spPr>
        <p:txBody>
          <a:bodyPr/>
          <a:lstStyle/>
          <a:p>
            <a:endParaRPr lang="en-US" dirty="0"/>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7" y="2691099"/>
            <a:ext cx="4699451" cy="2588693"/>
          </a:xfrm>
          <a:blipFill dpi="0" rotWithShape="1">
            <a:blip r:embed="rId2" cstate="screen">
              <a:alphaModFix amt="88000"/>
              <a:extLst>
                <a:ext uri="{28A0092B-C50C-407E-A947-70E740481C1C}">
                  <a14:useLocalDpi xmlns:a14="http://schemas.microsoft.com/office/drawing/2010/main"/>
                </a:ext>
              </a:extLst>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2722772"/>
            <a:ext cx="469945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2645381"/>
            <a:ext cx="4699451"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4" name="Text Placeholder 3">
            <a:extLst>
              <a:ext uri="{FF2B5EF4-FFF2-40B4-BE49-F238E27FC236}">
                <a16:creationId xmlns:a16="http://schemas.microsoft.com/office/drawing/2014/main" id="{4175E306-EB23-D745-97DD-143C7432CE75}"/>
              </a:ext>
            </a:extLst>
          </p:cNvPr>
          <p:cNvSpPr>
            <a:spLocks noGrp="1"/>
          </p:cNvSpPr>
          <p:nvPr>
            <p:ph type="body" sz="quarter" idx="19"/>
          </p:nvPr>
        </p:nvSpPr>
        <p:spPr>
          <a:xfrm>
            <a:off x="566738" y="2814638"/>
            <a:ext cx="4132262" cy="2465387"/>
          </a:xfrm>
        </p:spPr>
        <p:txBody>
          <a:bodyPr tIns="182880"/>
          <a:lstStyle>
            <a:lvl1pPr marL="9525" indent="0">
              <a:buFontTx/>
              <a:buNone/>
              <a:tabLst/>
              <a:defRPr sz="3600" b="1"/>
            </a:lvl1pPr>
            <a:lvl2pPr marL="9525" indent="0">
              <a:buFontTx/>
              <a:buNone/>
              <a:tabLst/>
              <a:defRPr/>
            </a:lvl2pPr>
            <a:lvl3pPr marL="9525" indent="0">
              <a:buFontTx/>
              <a:buNone/>
              <a:tabLst/>
              <a:defRPr/>
            </a:lvl3pPr>
            <a:lvl4pPr marL="9525" indent="0">
              <a:buFontTx/>
              <a:buNone/>
              <a:tabLst/>
              <a:defRPr/>
            </a:lvl4pPr>
            <a:lvl5pPr marL="9525" indent="0">
              <a:buFontTx/>
              <a:buNone/>
              <a:tabLst/>
              <a:defRPr/>
            </a:lvl5pPr>
          </a:lstStyle>
          <a:p>
            <a:pPr lvl="0"/>
            <a:r>
              <a:rPr lang="en-US" dirty="0"/>
              <a:t>Click to edit</a:t>
            </a:r>
          </a:p>
          <a:p>
            <a:pPr lvl="1"/>
            <a:endParaRPr lang="en-US" dirty="0"/>
          </a:p>
          <a:p>
            <a:pPr lvl="1"/>
            <a:r>
              <a:rPr lang="en-US" dirty="0"/>
              <a:t>Add contact info</a:t>
            </a:r>
          </a:p>
        </p:txBody>
      </p:sp>
      <p:grpSp>
        <p:nvGrpSpPr>
          <p:cNvPr id="14" name="Group 13">
            <a:extLst>
              <a:ext uri="{FF2B5EF4-FFF2-40B4-BE49-F238E27FC236}">
                <a16:creationId xmlns:a16="http://schemas.microsoft.com/office/drawing/2014/main" id="{66051657-5F2C-43CC-966B-B4A7D2A103B3}"/>
              </a:ext>
            </a:extLst>
          </p:cNvPr>
          <p:cNvGrpSpPr/>
          <p:nvPr userDrawn="1"/>
        </p:nvGrpSpPr>
        <p:grpSpPr>
          <a:xfrm>
            <a:off x="4759979" y="6378422"/>
            <a:ext cx="2672041" cy="256545"/>
            <a:chOff x="9329155" y="6506695"/>
            <a:chExt cx="2672041" cy="256545"/>
          </a:xfrm>
        </p:grpSpPr>
        <p:sp>
          <p:nvSpPr>
            <p:cNvPr id="15" name="Star: 5 Points 14">
              <a:extLst>
                <a:ext uri="{FF2B5EF4-FFF2-40B4-BE49-F238E27FC236}">
                  <a16:creationId xmlns:a16="http://schemas.microsoft.com/office/drawing/2014/main" id="{2A1E89FF-786B-468F-B472-09A88C3C3052}"/>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744CE002-EB73-4897-8E63-F3D55835F7F9}"/>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179733E5-19E5-43A5-8FCB-7AB575FCE4F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Star: 5 Points 17">
              <a:extLst>
                <a:ext uri="{FF2B5EF4-FFF2-40B4-BE49-F238E27FC236}">
                  <a16:creationId xmlns:a16="http://schemas.microsoft.com/office/drawing/2014/main" id="{E49E5383-5FB1-466E-8DB8-9C269358821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TextBox 18">
              <a:extLst>
                <a:ext uri="{FF2B5EF4-FFF2-40B4-BE49-F238E27FC236}">
                  <a16:creationId xmlns:a16="http://schemas.microsoft.com/office/drawing/2014/main" id="{F8CCAE2A-DD82-42CA-B2B4-4D7EC9E3485B}"/>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0" name="Star: 5 Points 19">
              <a:extLst>
                <a:ext uri="{FF2B5EF4-FFF2-40B4-BE49-F238E27FC236}">
                  <a16:creationId xmlns:a16="http://schemas.microsoft.com/office/drawing/2014/main" id="{0CAA6940-F74B-4AA3-A718-98916493702C}"/>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94694931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830734-8EBB-E34B-A805-58D9EC188617}"/>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8312C5A7-350A-4591-98BD-AE08EA96E31F}"/>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3DD8689B-C20E-4A21-ABE4-A905A5272318}"/>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A5F75C55-0AD8-44B8-99B0-8B65BB427C5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D69E51E6-56B2-4CE7-9452-08B8446ABB19}"/>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624B4F7D-2CAA-48E1-97D1-5F7105A42BF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42BE08CD-231A-4A64-A8C3-818BD9B98890}"/>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5564B3A8-1D90-48D9-B0DE-2A9CF85209D7}"/>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39950666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7D363-B270-8046-AA3E-CC377BFB48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BAE12D-B881-1144-BDE6-9341571A60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FF85B-EE98-2A4B-A4E5-CCB26250832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4DED1F59-7F59-994A-BDD0-2D1B3CE0C3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EBFB31-3CF0-A144-A3AC-6AE5CAA08D97}"/>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7C3BB58F-1FF4-4657-9E77-294144BFEE27}"/>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8066F10B-0BF4-4084-AEB4-3A167D8B1453}"/>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E90A99F5-134C-4080-8CB7-C90B950F7252}"/>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B54A1607-777B-4924-B2C7-6FC7C118E5E5}"/>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BF8A7154-A7C7-40C1-9D81-F4FE33A79558}"/>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FDEA376C-E61F-4D53-AAFF-DC6CB1CEFCF5}"/>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751AA588-3634-440A-9F2E-AC61884CECAB}"/>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2543379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EB9B8-0CB6-D24B-85C3-9B1204089B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3CD910-FE41-A14D-AB05-398A5C42A3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CD8920-2027-4240-9473-6032443761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290944-F556-9D4E-8702-7C82DB70648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59B1271-BFE6-CA43-8507-B500DFC777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0CAEA4-C42D-6442-983B-40EE1014ACE1}"/>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71E92788-0F52-4F92-AAD3-0F76F155ED6C}"/>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2C9D383C-A622-435D-9825-CCC8DA084216}"/>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6A6BA615-7D6D-4B94-8A26-FB99D4E34388}"/>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F699C009-F2B9-4A83-9B37-C731DF7DC15B}"/>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58AF294D-56A1-4431-87EA-892C4813ED1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906EF990-CCD4-4428-8CDA-AB3C1A7A9586}"/>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845B74DF-8FF5-4B2C-A26F-F386324B7D8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692585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AD168861-4BE8-45C9-8CB8-191CB61C1DE2}"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471F7350-5D8A-4F54-81F1-D6CF76BD9108}" type="slidenum">
              <a:rPr lang="es-ES_tradnl" altLang="en-US"/>
              <a:pPr/>
              <a:t>‹#›</a:t>
            </a:fld>
            <a:endParaRPr lang="es-ES_tradnl" altLang="en-US"/>
          </a:p>
        </p:txBody>
      </p:sp>
    </p:spTree>
    <p:extLst>
      <p:ext uri="{BB962C8B-B14F-4D97-AF65-F5344CB8AC3E}">
        <p14:creationId xmlns:p14="http://schemas.microsoft.com/office/powerpoint/2010/main" val="16674082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16C7C6CB-0B1D-4D5F-ABE0-C94A43109298}" type="datetime1">
              <a:rPr lang="en-US"/>
              <a:pPr>
                <a:defRPr/>
              </a:pPr>
              <a:t>6/14/2023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F8DA5DF4-BAB2-4A66-9E92-5A7F9A42C81C}" type="slidenum">
              <a:rPr lang="es-ES_tradnl" altLang="en-US"/>
              <a:pPr/>
              <a:t>‹#›</a:t>
            </a:fld>
            <a:endParaRPr lang="es-ES_tradnl" altLang="en-US"/>
          </a:p>
        </p:txBody>
      </p:sp>
    </p:spTree>
    <p:extLst>
      <p:ext uri="{BB962C8B-B14F-4D97-AF65-F5344CB8AC3E}">
        <p14:creationId xmlns:p14="http://schemas.microsoft.com/office/powerpoint/2010/main" val="136267080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97BF-4EFB-4E44-8079-E22AF63F5F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AF9AB5-FA51-6F45-98D2-DAF72CD4ED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3968C3-1F2D-894A-AAB3-F75BBBD3A4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8808AD-7C31-BE48-AB06-AB71658FEC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C463BD-3F8E-F546-97B4-5B97B38CD5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7A2873-E529-CE41-86AC-4A6D3DEF63B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31AF7093-CC73-7B43-8001-B18DDEA1DC1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A87929D-BEA0-1C44-9056-FA448FBC60BF}"/>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10" name="Group 9">
            <a:extLst>
              <a:ext uri="{FF2B5EF4-FFF2-40B4-BE49-F238E27FC236}">
                <a16:creationId xmlns:a16="http://schemas.microsoft.com/office/drawing/2014/main" id="{7BE6C044-15E3-460D-ADF5-02068ADA6685}"/>
              </a:ext>
            </a:extLst>
          </p:cNvPr>
          <p:cNvGrpSpPr/>
          <p:nvPr userDrawn="1"/>
        </p:nvGrpSpPr>
        <p:grpSpPr>
          <a:xfrm>
            <a:off x="4759979" y="6378422"/>
            <a:ext cx="2672041" cy="256545"/>
            <a:chOff x="9329155" y="6506695"/>
            <a:chExt cx="2672041" cy="256545"/>
          </a:xfrm>
        </p:grpSpPr>
        <p:sp>
          <p:nvSpPr>
            <p:cNvPr id="11" name="Star: 5 Points 10">
              <a:extLst>
                <a:ext uri="{FF2B5EF4-FFF2-40B4-BE49-F238E27FC236}">
                  <a16:creationId xmlns:a16="http://schemas.microsoft.com/office/drawing/2014/main" id="{EE05D492-C71E-4BB5-9C3D-DF525E89A11F}"/>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94FD4665-E084-478B-88D3-003CA57A5BC6}"/>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Star: 5 Points 12">
              <a:extLst>
                <a:ext uri="{FF2B5EF4-FFF2-40B4-BE49-F238E27FC236}">
                  <a16:creationId xmlns:a16="http://schemas.microsoft.com/office/drawing/2014/main" id="{8D91B3FF-A31C-4FDC-8963-31D16E68AFA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Star: 5 Points 13">
              <a:extLst>
                <a:ext uri="{FF2B5EF4-FFF2-40B4-BE49-F238E27FC236}">
                  <a16:creationId xmlns:a16="http://schemas.microsoft.com/office/drawing/2014/main" id="{569BE82A-8389-4010-B10F-3731ADA73F2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TextBox 14">
              <a:extLst>
                <a:ext uri="{FF2B5EF4-FFF2-40B4-BE49-F238E27FC236}">
                  <a16:creationId xmlns:a16="http://schemas.microsoft.com/office/drawing/2014/main" id="{2E1BAF4D-A91C-4181-9497-FD5D8BF24E4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6" name="Star: 5 Points 15">
              <a:extLst>
                <a:ext uri="{FF2B5EF4-FFF2-40B4-BE49-F238E27FC236}">
                  <a16:creationId xmlns:a16="http://schemas.microsoft.com/office/drawing/2014/main" id="{C5A199E8-5D45-4291-B8FA-C591185FFF92}"/>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56990723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B8D17-68A7-2D46-94E0-EC434A0FAD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BE8A99-7BF0-D44A-9F94-2533EDDE1CC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830B3CFF-414F-654F-A7AA-55B5A09B38B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9B9DC6-28A2-E742-9598-63A87241CAEF}"/>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6" name="Group 5">
            <a:extLst>
              <a:ext uri="{FF2B5EF4-FFF2-40B4-BE49-F238E27FC236}">
                <a16:creationId xmlns:a16="http://schemas.microsoft.com/office/drawing/2014/main" id="{6F3EC944-4D11-4E69-849E-AFF4E3C6E2D0}"/>
              </a:ext>
            </a:extLst>
          </p:cNvPr>
          <p:cNvGrpSpPr/>
          <p:nvPr userDrawn="1"/>
        </p:nvGrpSpPr>
        <p:grpSpPr>
          <a:xfrm>
            <a:off x="4759979" y="6378422"/>
            <a:ext cx="2672041" cy="256545"/>
            <a:chOff x="9329155" y="6506695"/>
            <a:chExt cx="2672041" cy="256545"/>
          </a:xfrm>
        </p:grpSpPr>
        <p:sp>
          <p:nvSpPr>
            <p:cNvPr id="7" name="Star: 5 Points 6">
              <a:extLst>
                <a:ext uri="{FF2B5EF4-FFF2-40B4-BE49-F238E27FC236}">
                  <a16:creationId xmlns:a16="http://schemas.microsoft.com/office/drawing/2014/main" id="{0CEBF36E-F4DD-4655-BED2-FF4BB75CB7DC}"/>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Star: 5 Points 7">
              <a:extLst>
                <a:ext uri="{FF2B5EF4-FFF2-40B4-BE49-F238E27FC236}">
                  <a16:creationId xmlns:a16="http://schemas.microsoft.com/office/drawing/2014/main" id="{B5D1891F-381C-4B76-9A1D-CDE3B700A616}"/>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7F1AF18A-229D-4278-9C22-0D4F22C5A3F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4DA20374-1799-424B-9CA2-ED8185D89F28}"/>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TextBox 10">
              <a:extLst>
                <a:ext uri="{FF2B5EF4-FFF2-40B4-BE49-F238E27FC236}">
                  <a16:creationId xmlns:a16="http://schemas.microsoft.com/office/drawing/2014/main" id="{792B3CE0-262C-4790-9BB2-EAB9840F293B}"/>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2" name="Star: 5 Points 11">
              <a:extLst>
                <a:ext uri="{FF2B5EF4-FFF2-40B4-BE49-F238E27FC236}">
                  <a16:creationId xmlns:a16="http://schemas.microsoft.com/office/drawing/2014/main" id="{48242521-90DD-47F7-AA41-24901834C708}"/>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70235782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54DAC4-195D-9444-80E3-9577BF1529D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4915A68A-46B9-E347-9FA8-CED23C3AD6A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8819E1A-425C-CF4E-B05C-21FA387C789C}"/>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5" name="Group 4">
            <a:extLst>
              <a:ext uri="{FF2B5EF4-FFF2-40B4-BE49-F238E27FC236}">
                <a16:creationId xmlns:a16="http://schemas.microsoft.com/office/drawing/2014/main" id="{708FBC04-6E6B-4742-9D6D-7BC8D0EA9516}"/>
              </a:ext>
            </a:extLst>
          </p:cNvPr>
          <p:cNvGrpSpPr/>
          <p:nvPr userDrawn="1"/>
        </p:nvGrpSpPr>
        <p:grpSpPr>
          <a:xfrm>
            <a:off x="4759979" y="6378422"/>
            <a:ext cx="2672041" cy="256545"/>
            <a:chOff x="9329155" y="6506695"/>
            <a:chExt cx="2672041" cy="256545"/>
          </a:xfrm>
        </p:grpSpPr>
        <p:sp>
          <p:nvSpPr>
            <p:cNvPr id="6" name="Star: 5 Points 5">
              <a:extLst>
                <a:ext uri="{FF2B5EF4-FFF2-40B4-BE49-F238E27FC236}">
                  <a16:creationId xmlns:a16="http://schemas.microsoft.com/office/drawing/2014/main" id="{81D40CB3-0D0C-4263-B4FF-49F6EF325309}"/>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Star: 5 Points 6">
              <a:extLst>
                <a:ext uri="{FF2B5EF4-FFF2-40B4-BE49-F238E27FC236}">
                  <a16:creationId xmlns:a16="http://schemas.microsoft.com/office/drawing/2014/main" id="{BEC905FF-BA45-42FE-AF74-00FD0F390292}"/>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Star: 5 Points 7">
              <a:extLst>
                <a:ext uri="{FF2B5EF4-FFF2-40B4-BE49-F238E27FC236}">
                  <a16:creationId xmlns:a16="http://schemas.microsoft.com/office/drawing/2014/main" id="{A2701D0D-E3FE-45C8-9545-3A184CD41C5E}"/>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7862B9E3-217C-48B5-98BB-C15A0CC35EF5}"/>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TextBox 9">
              <a:extLst>
                <a:ext uri="{FF2B5EF4-FFF2-40B4-BE49-F238E27FC236}">
                  <a16:creationId xmlns:a16="http://schemas.microsoft.com/office/drawing/2014/main" id="{B42FF6B6-3790-4D06-A5B2-592A33892E03}"/>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1" name="Star: 5 Points 10">
              <a:extLst>
                <a:ext uri="{FF2B5EF4-FFF2-40B4-BE49-F238E27FC236}">
                  <a16:creationId xmlns:a16="http://schemas.microsoft.com/office/drawing/2014/main" id="{2C2EA9A3-17F1-42D9-825B-CAF0E2AECF99}"/>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04314583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FF853-7421-1B40-A808-01A8E39B3A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B58F42-4094-9E4D-8F1A-B8836F06E2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5A64E2-3562-6A4D-B353-6CC686D6D8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4308E2-66E2-F14D-99A6-5F7505FF048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08D1A26E-8AEA-7844-8C71-222DF72745F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C378F1-8F50-FE43-A804-B8F4E6A93910}"/>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D8549B94-B1CE-4500-A1AA-A4673E24E2ED}"/>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B90B4423-6E88-4D44-AEF3-BD2299B15D0A}"/>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877C9E60-B2A1-465B-8817-41E389DD7C81}"/>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FB225212-67DF-470E-A2A0-80F52A6EBF39}"/>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8CBE7214-E26B-40B6-ACD6-E70566E041B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5A44D61E-C114-455E-A04F-B76EAB301E6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E049B41E-1F3C-4324-95CA-0F64AEB8464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77544575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02CE3-A758-3545-9403-DF80F749E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50817A-05B2-9E4D-AD84-539117890D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A5B3B53-5D7F-5243-AE96-D6230CC49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D0D03B-E37B-4144-BADD-FDF87538FA1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AB548AB5-A7FF-6F46-8033-94310ED0F7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7CCE15A-18E2-5E40-8497-B1E461D5661E}"/>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8A537D9E-F366-4CE5-992A-3752A0417130}"/>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A5D9C292-3A9E-438D-96E9-EEEF64C2A352}"/>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5F38DD75-2BEF-4F32-BCDB-A08CE132EC8A}"/>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697E8913-97C1-4030-A3B1-843D4922C277}"/>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12C8830C-DB1C-4034-9615-3D61B08D84DE}"/>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A5308566-CCFE-4B99-96CD-91BF1EB15B9D}"/>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94E3E2BA-5393-4C39-B33D-EF7E64F3A54C}"/>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49840704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16600-03DE-4F4D-964C-A9D7324571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C440D4-2A65-6744-8635-039D8DF591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B914-BAA4-CB46-8D96-04956DEE966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54B473EA-6C20-B843-A05D-2F2EF836C2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99B499-DD78-EA47-8790-822005BBD5EE}"/>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281A932D-6E6B-4A56-A887-6A8A79C29B79}"/>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C8249520-7F77-49FA-9C9B-8EFE16193690}"/>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2E0DD26F-2C4E-406E-B17E-802D6DD472FA}"/>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7F2FA35A-041E-4719-A100-7A1C45A2146A}"/>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46C83CE3-8099-4749-A8DD-9B341E7CC54B}"/>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0A0F6C90-845B-459E-B14E-F0D07E7F071F}"/>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10B6FD2E-C262-4787-8826-C459DA4155E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3795046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0C31A0-3506-EF45-9EBB-722B3001C9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DBA9F4-BC63-DE49-8097-F3335514C7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E61379-229F-0642-8327-06668A6A362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FFE7483B-F689-434F-B849-9B1D1D6476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7607EE-C698-754B-835A-EAAD73E717A6}"/>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5E54AFC5-69DC-4E09-AF63-38F5995CD208}"/>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FD4F9D94-DA3D-4168-A776-00508B1C7DCC}"/>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154A4693-0C24-4A98-8319-B4783E0CEE78}"/>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53EDE482-E157-4807-9E66-E51E1D8A2F68}"/>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10732F92-239D-44BF-8214-4B35B242619B}"/>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406B5F5B-A197-41F5-8280-E9A0ADBE9F77}"/>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B7820FA1-30D7-4BC1-9AF3-765B9A125BB9}"/>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78543944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6_Title Slide">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138023" y="1625537"/>
            <a:ext cx="11387346" cy="4567878"/>
          </a:xfrm>
        </p:spPr>
        <p:txBody>
          <a:bodyPr/>
          <a:lstStyle>
            <a:lvl1pPr marL="0" indent="0">
              <a:buNone/>
              <a:defRPr/>
            </a:lvl1pPr>
          </a:lstStyle>
          <a:p>
            <a:endParaRPr lang="en-US" dirty="0"/>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3498" y="287478"/>
            <a:ext cx="11706812" cy="45719"/>
          </a:xfrm>
          <a:blipFill>
            <a:blip r:embed="rId2">
              <a:alphaModFix amt="85000"/>
            </a:blip>
            <a:stretch>
              <a:fillRect/>
            </a:stretch>
          </a:blipFill>
          <a:ln>
            <a:solidFill>
              <a:srgbClr val="001B74"/>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7620" y="384671"/>
            <a:ext cx="11695176" cy="60739"/>
          </a:xfrm>
          <a:solidFill>
            <a:schemeClr val="accent3"/>
          </a:solidFill>
          <a:ln w="38100">
            <a:solidFill>
              <a:srgbClr val="C20019"/>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8737669" y="3370615"/>
            <a:ext cx="5897880" cy="64008"/>
          </a:xfrm>
          <a:solidFill>
            <a:schemeClr val="accent3"/>
          </a:solidFill>
          <a:ln>
            <a:solidFill>
              <a:srgbClr val="C20019"/>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20019"/>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60325" marR="0" lvl="0" indent="0" algn="ctr" defTabSz="914400" rtl="0" eaLnBrk="1" fontAlgn="auto" latinLnBrk="0" hangingPunct="1">
              <a:lnSpc>
                <a:spcPct val="100000"/>
              </a:lnSpc>
              <a:spcBef>
                <a:spcPts val="0"/>
              </a:spcBef>
              <a:spcAft>
                <a:spcPts val="0"/>
              </a:spcAft>
              <a:buClrTx/>
              <a:buSzTx/>
              <a:buFontTx/>
              <a:buNone/>
              <a:tabLst/>
              <a:defRPr/>
            </a:pPr>
            <a:r>
              <a:rPr lang="en-US" sz="1600" b="1" i="0" spc="500" baseline="0" dirty="0">
                <a:latin typeface="Acumin Pro Black" panose="020B0904020202020204"/>
              </a:rPr>
              <a:t>GENERAL MECHANICAL  |      SOFT CRAFT      |       SAFETY SERVICES</a:t>
            </a:r>
            <a:endParaRPr lang="en-US" sz="1400" b="1" i="0" spc="500" baseline="0" dirty="0">
              <a:latin typeface="Acumin Pro Black" panose="020B0904020202020204"/>
            </a:endParaRP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2"/>
            <a:srcRect/>
            <a:stretch>
              <a:fillRect/>
            </a:stretch>
          </a:blipFill>
          <a:ln>
            <a:solidFill>
              <a:srgbClr val="001B74"/>
            </a:solidFill>
          </a:ln>
        </p:spPr>
        <p:txBody>
          <a:bodyPr/>
          <a:lstStyle>
            <a:lvl1pPr marL="0" indent="0">
              <a:buNone/>
              <a:defRPr>
                <a:noFill/>
              </a:defRPr>
            </a:lvl1pPr>
          </a:lstStyle>
          <a:p>
            <a:pPr lvl="0"/>
            <a:r>
              <a:rPr lang="en-US" dirty="0"/>
              <a:t> </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9031778" y="5853040"/>
            <a:ext cx="2416136" cy="316193"/>
          </a:xfrm>
          <a:solidFill>
            <a:srgbClr val="D9D9D9">
              <a:alpha val="74902"/>
            </a:srgbClr>
          </a:solidFill>
        </p:spPr>
        <p:txBody>
          <a:bodyPr tIns="64008" rIns="0" bIns="45720">
            <a:noAutofit/>
          </a:bodyPr>
          <a:lstStyle>
            <a:lvl1pPr marL="0" indent="0" algn="ctr">
              <a:buNone/>
              <a:defRPr sz="1600" b="1" cap="all" baseline="0">
                <a:solidFill>
                  <a:schemeClr val="bg1"/>
                </a:solidFill>
                <a:effectLst>
                  <a:outerShdw blurRad="38100" dist="38100" dir="2700000" algn="tl">
                    <a:srgbClr val="000000">
                      <a:alpha val="43137"/>
                    </a:srgbClr>
                  </a:outerShdw>
                </a:effectLst>
                <a:latin typeface="Acumin Pro"/>
              </a:defRPr>
            </a:lvl1pPr>
          </a:lstStyle>
          <a:p>
            <a:pPr lvl="0"/>
            <a:r>
              <a:rPr lang="en-US" dirty="0"/>
              <a:t>Click to add date</a:t>
            </a:r>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3178" y="488465"/>
            <a:ext cx="11629834" cy="981804"/>
          </a:xfrm>
          <a:blipFill dpi="0" rotWithShape="1">
            <a:blip r:embed="rId3">
              <a:alphaModFix amt="88000"/>
            </a:blip>
            <a:srcRect/>
            <a:stretch>
              <a:fillRect/>
            </a:stretch>
          </a:blipFill>
          <a:ln>
            <a:no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8989" y="419457"/>
            <a:ext cx="8307198" cy="958018"/>
          </a:xfrm>
        </p:spPr>
        <p:txBody>
          <a:bodyPr lIns="0" tIns="228600" anchor="ctr" anchorCtr="0">
            <a:normAutofit/>
          </a:bodyPr>
          <a:lstStyle>
            <a:lvl1pPr algn="l">
              <a:defRPr sz="3200">
                <a:solidFill>
                  <a:schemeClr val="tx1">
                    <a:lumMod val="95000"/>
                    <a:lumOff val="5000"/>
                  </a:schemeClr>
                </a:solidFill>
                <a:latin typeface="Acumin Pro Black"/>
              </a:defRPr>
            </a:lvl1pPr>
          </a:lstStyle>
          <a:p>
            <a:r>
              <a:rPr lang="en-US" dirty="0"/>
              <a:t>CLICK TO EDIT MASTER TITLE STYLE</a:t>
            </a:r>
          </a:p>
        </p:txBody>
      </p:sp>
    </p:spTree>
    <p:extLst>
      <p:ext uri="{BB962C8B-B14F-4D97-AF65-F5344CB8AC3E}">
        <p14:creationId xmlns:p14="http://schemas.microsoft.com/office/powerpoint/2010/main" val="978094478"/>
      </p:ext>
    </p:extLst>
  </p:cSld>
  <p:clrMapOvr>
    <a:masterClrMapping/>
  </p:clrMapOvr>
  <p:extLst>
    <p:ext uri="{DCECCB84-F9BA-43D5-87BE-67443E8EF086}">
      <p15:sldGuideLst xmlns:p15="http://schemas.microsoft.com/office/powerpoint/2012/main">
        <p15:guide id="1" orient="horz" pos="504">
          <p15:clr>
            <a:srgbClr val="FBAE40"/>
          </p15:clr>
        </p15:guide>
        <p15:guide id="2" pos="7128">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C0C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64008" rtlCol="0" anchor="ctr"/>
          <a:lstStyle/>
          <a:p>
            <a:pPr marL="460375" marR="0" lvl="0" indent="0" algn="just" defTabSz="914400" rtl="0" eaLnBrk="1" fontAlgn="auto" latinLnBrk="0" hangingPunct="1">
              <a:lnSpc>
                <a:spcPct val="100000"/>
              </a:lnSpc>
              <a:spcBef>
                <a:spcPts val="0"/>
              </a:spcBef>
              <a:spcAft>
                <a:spcPts val="0"/>
              </a:spcAft>
              <a:buClrTx/>
              <a:buSzTx/>
              <a:buFontTx/>
              <a:buNone/>
              <a:tabLst/>
              <a:defRPr/>
            </a:pPr>
            <a:r>
              <a:rPr lang="en-US" sz="1400" b="0" i="0" dirty="0">
                <a:latin typeface="Myriad Pro" panose="020B0503030403020204" pitchFamily="34" charset="0"/>
              </a:rPr>
              <a:t>   SCAFFOLDING  |  </a:t>
            </a:r>
            <a:r>
              <a:rPr lang="en-US" sz="1400" b="0" i="0" dirty="0">
                <a:solidFill>
                  <a:schemeClr val="bg1"/>
                </a:solidFill>
                <a:latin typeface="Myriad Pro" panose="020B0503030403020204" pitchFamily="34" charset="0"/>
              </a:rPr>
              <a:t>INSULATION  |  PROTECTIVE COATINGS &amp; LININGS  |  FIREPROOFING  |  ABATEMENT  |  FACILITIES MAINTENANCE</a:t>
            </a:r>
            <a:r>
              <a:rPr lang="en-US" sz="1400" b="0" i="0" dirty="0">
                <a:latin typeface="Myriad Pro" panose="020B0503030403020204" pitchFamily="34" charset="0"/>
              </a:rPr>
              <a:t> </a:t>
            </a:r>
          </a:p>
        </p:txBody>
      </p:sp>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2789289" y="1568018"/>
            <a:ext cx="8707858" cy="4198512"/>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13450" y="419457"/>
            <a:ext cx="11706811"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3" name="Subtitle 2">
            <a:extLst>
              <a:ext uri="{FF2B5EF4-FFF2-40B4-BE49-F238E27FC236}">
                <a16:creationId xmlns:a16="http://schemas.microsoft.com/office/drawing/2014/main" id="{283DE1A1-CF22-5F4B-B5FF-407D42B48C80}"/>
              </a:ext>
            </a:extLst>
          </p:cNvPr>
          <p:cNvSpPr>
            <a:spLocks noGrp="1"/>
          </p:cNvSpPr>
          <p:nvPr>
            <p:ph type="subTitle" idx="1"/>
          </p:nvPr>
        </p:nvSpPr>
        <p:spPr>
          <a:xfrm>
            <a:off x="555810" y="1565406"/>
            <a:ext cx="2084648" cy="4178650"/>
          </a:xfrm>
        </p:spPr>
        <p:txBody>
          <a:bodyPr lIns="0" rIns="0">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8375560" y="5930674"/>
            <a:ext cx="3341524" cy="316193"/>
          </a:xfrm>
        </p:spPr>
        <p:txBody>
          <a:bodyPr>
            <a:noAutofit/>
          </a:bodyPr>
          <a:lstStyle>
            <a:lvl1pPr marL="0" indent="0" algn="r">
              <a:buNone/>
              <a:defRPr sz="1600">
                <a:solidFill>
                  <a:schemeClr val="tx1">
                    <a:lumMod val="75000"/>
                    <a:lumOff val="25000"/>
                  </a:schemeClr>
                </a:solidFill>
              </a:defRPr>
            </a:lvl1pPr>
          </a:lstStyle>
          <a:p>
            <a:pPr lvl="0"/>
            <a:r>
              <a:rPr lang="en-US" dirty="0"/>
              <a:t>Click to add date</a:t>
            </a:r>
          </a:p>
        </p:txBody>
      </p:sp>
      <p:sp>
        <p:nvSpPr>
          <p:cNvPr id="16" name="Text Placeholder 15">
            <a:extLst>
              <a:ext uri="{FF2B5EF4-FFF2-40B4-BE49-F238E27FC236}">
                <a16:creationId xmlns:a16="http://schemas.microsoft.com/office/drawing/2014/main" id="{DBB05947-6A4D-DC40-8045-9ACC5FA02769}"/>
              </a:ext>
            </a:extLst>
          </p:cNvPr>
          <p:cNvSpPr>
            <a:spLocks noGrp="1"/>
          </p:cNvSpPr>
          <p:nvPr>
            <p:ph type="body" sz="quarter" idx="15" hasCustomPrompt="1"/>
          </p:nvPr>
        </p:nvSpPr>
        <p:spPr>
          <a:xfrm>
            <a:off x="0" y="451129"/>
            <a:ext cx="1170681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8989" y="419457"/>
            <a:ext cx="8307198" cy="958018"/>
          </a:xfrm>
        </p:spPr>
        <p:txBody>
          <a:bodyPr lIns="0" tIns="228600" anchor="ctr" anchorCtr="0">
            <a:normAutofit/>
          </a:bodyPr>
          <a:lstStyle>
            <a:lvl1pPr algn="l">
              <a:defRPr sz="3600">
                <a:solidFill>
                  <a:schemeClr val="tx1">
                    <a:lumMod val="75000"/>
                    <a:lumOff val="25000"/>
                  </a:schemeClr>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3177" y="373738"/>
            <a:ext cx="1170681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2947381" y="470931"/>
            <a:ext cx="8707858" cy="60739"/>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9039211" y="3077700"/>
            <a:ext cx="5277545"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4"/>
            <a:srcRect/>
            <a:stretch>
              <a:fillRect/>
            </a:stretch>
          </a:blipFill>
          <a:ln>
            <a:solidFill>
              <a:schemeClr val="tx1"/>
            </a:solidFill>
          </a:ln>
        </p:spPr>
        <p:txBody>
          <a:bodyPr/>
          <a:lstStyle>
            <a:lvl1pPr marL="0" indent="0">
              <a:buNone/>
              <a:defRPr>
                <a:noFill/>
              </a:defRPr>
            </a:lvl1pPr>
          </a:lstStyle>
          <a:p>
            <a:pPr lvl="0"/>
            <a:r>
              <a:rPr lang="en-US" dirty="0"/>
              <a:t> </a:t>
            </a:r>
          </a:p>
        </p:txBody>
      </p:sp>
      <p:sp>
        <p:nvSpPr>
          <p:cNvPr id="14" name="Text Placeholder 10">
            <a:extLst>
              <a:ext uri="{FF2B5EF4-FFF2-40B4-BE49-F238E27FC236}">
                <a16:creationId xmlns:a16="http://schemas.microsoft.com/office/drawing/2014/main" id="{75BE74B5-3AF7-4C53-8506-E26B560B83E5}"/>
              </a:ext>
            </a:extLst>
          </p:cNvPr>
          <p:cNvSpPr>
            <a:spLocks noGrp="1" noChangeAspect="1"/>
          </p:cNvSpPr>
          <p:nvPr>
            <p:ph type="body" sz="quarter" idx="22" hasCustomPrompt="1"/>
          </p:nvPr>
        </p:nvSpPr>
        <p:spPr>
          <a:xfrm>
            <a:off x="9174400" y="730067"/>
            <a:ext cx="2014752" cy="404714"/>
          </a:xfrm>
          <a:blipFill>
            <a:blip r:embed="rId5" cstate="screen">
              <a:alphaModFix amt="88000"/>
              <a:extLst>
                <a:ext uri="{28A0092B-C50C-407E-A947-70E740481C1C}">
                  <a14:useLocalDpi xmlns:a14="http://schemas.microsoft.com/office/drawing/2010/main"/>
                </a:ext>
              </a:extLst>
            </a:blip>
            <a:stretch>
              <a:fillRect/>
            </a:stretch>
          </a:blipFill>
          <a:ln>
            <a:solidFill>
              <a:schemeClr val="bg1">
                <a:alpha val="0"/>
              </a:schemeClr>
            </a:solidFill>
          </a:ln>
        </p:spPr>
        <p:txBody>
          <a:bodyPr/>
          <a:lstStyle>
            <a:lvl1pPr marL="0" indent="0">
              <a:buNone/>
              <a:defRPr/>
            </a:lvl1pPr>
          </a:lstStyle>
          <a:p>
            <a:pPr lvl="0"/>
            <a:r>
              <a:rPr lang="en-US" dirty="0"/>
              <a:t> </a:t>
            </a:r>
          </a:p>
        </p:txBody>
      </p:sp>
    </p:spTree>
    <p:extLst>
      <p:ext uri="{BB962C8B-B14F-4D97-AF65-F5344CB8AC3E}">
        <p14:creationId xmlns:p14="http://schemas.microsoft.com/office/powerpoint/2010/main" val="1910493106"/>
      </p:ext>
    </p:extLst>
  </p:cSld>
  <p:clrMapOvr>
    <a:masterClrMapping/>
  </p:clrMapOvr>
  <p:extLst>
    <p:ext uri="{DCECCB84-F9BA-43D5-87BE-67443E8EF086}">
      <p15:sldGuideLst xmlns:p15="http://schemas.microsoft.com/office/powerpoint/2012/main">
        <p15:guide id="1" orient="horz" pos="504">
          <p15:clr>
            <a:srgbClr val="FBAE40"/>
          </p15:clr>
        </p15:guide>
        <p15:guide id="2" pos="7128">
          <p15:clr>
            <a:srgbClr val="FBAE40"/>
          </p15:clr>
        </p15:guide>
      </p15:sldGuideLst>
    </p:ext>
  </p:extLs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C0C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64008" bIns="91440" rtlCol="0" anchor="ctr"/>
          <a:lstStyle/>
          <a:p>
            <a:pPr marL="284163" marR="0" lvl="0" indent="0" algn="just" defTabSz="914400" rtl="0" eaLnBrk="1" fontAlgn="auto" latinLnBrk="0" hangingPunct="1">
              <a:lnSpc>
                <a:spcPct val="100000"/>
              </a:lnSpc>
              <a:spcBef>
                <a:spcPts val="0"/>
              </a:spcBef>
              <a:spcAft>
                <a:spcPts val="0"/>
              </a:spcAft>
              <a:buClrTx/>
              <a:buSzTx/>
              <a:buFontTx/>
              <a:buNone/>
              <a:tabLst/>
              <a:defRPr/>
            </a:pPr>
            <a:r>
              <a:rPr lang="en-US" sz="1400" b="0" i="0" dirty="0">
                <a:latin typeface="Myriad Pro" panose="020B0503030403020204" pitchFamily="34" charset="0"/>
              </a:rPr>
              <a:t> SCAFFOLDING  |  </a:t>
            </a:r>
            <a:r>
              <a:rPr lang="en-US" sz="1400" b="0" i="0" dirty="0">
                <a:solidFill>
                  <a:schemeClr val="bg1"/>
                </a:solidFill>
                <a:latin typeface="Myriad Pro" panose="020B0503030403020204" pitchFamily="34" charset="0"/>
              </a:rPr>
              <a:t>INSULATION  |  PAINTING &amp;  COATINGS  |  ABATEMENT  |  FIREPROOFING  |  FACILITIES MAINTENANCE  |  ROPE ACCESS</a:t>
            </a:r>
            <a:r>
              <a:rPr lang="en-US" sz="1400" b="0" i="0" dirty="0">
                <a:latin typeface="Myriad Pro" panose="020B0503030403020204" pitchFamily="34" charset="0"/>
              </a:rPr>
              <a:t> </a:t>
            </a:r>
          </a:p>
        </p:txBody>
      </p:sp>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2947381" y="1656846"/>
            <a:ext cx="8707858" cy="3820730"/>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3177" y="419457"/>
            <a:ext cx="11706811"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3" name="Subtitle 2">
            <a:extLst>
              <a:ext uri="{FF2B5EF4-FFF2-40B4-BE49-F238E27FC236}">
                <a16:creationId xmlns:a16="http://schemas.microsoft.com/office/drawing/2014/main" id="{283DE1A1-CF22-5F4B-B5FF-407D42B48C80}"/>
              </a:ext>
            </a:extLst>
          </p:cNvPr>
          <p:cNvSpPr>
            <a:spLocks noGrp="1"/>
          </p:cNvSpPr>
          <p:nvPr>
            <p:ph type="subTitle" idx="1"/>
          </p:nvPr>
        </p:nvSpPr>
        <p:spPr>
          <a:xfrm>
            <a:off x="555810" y="1656847"/>
            <a:ext cx="2084648" cy="3810816"/>
          </a:xfrm>
        </p:spPr>
        <p:txBody>
          <a:bodyPr lIns="0" rIns="0">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9238802" y="5930674"/>
            <a:ext cx="2416136" cy="316193"/>
          </a:xfrm>
          <a:solidFill>
            <a:srgbClr val="D9D9D9">
              <a:alpha val="74902"/>
            </a:srgbClr>
          </a:solidFill>
        </p:spPr>
        <p:txBody>
          <a:bodyPr>
            <a:noAutofit/>
          </a:bodyPr>
          <a:lstStyle>
            <a:lvl1pPr marL="0" indent="0" algn="r">
              <a:buNone/>
              <a:defRPr sz="1800" b="1">
                <a:solidFill>
                  <a:schemeClr val="bg1"/>
                </a:solidFill>
                <a:effectLst>
                  <a:outerShdw blurRad="38100" dist="38100" dir="2700000" algn="tl">
                    <a:srgbClr val="000000">
                      <a:alpha val="43137"/>
                    </a:srgbClr>
                  </a:outerShdw>
                </a:effectLst>
              </a:defRPr>
            </a:lvl1pPr>
          </a:lstStyle>
          <a:p>
            <a:pPr lvl="0"/>
            <a:r>
              <a:rPr lang="en-US" dirty="0"/>
              <a:t>Click to add date</a:t>
            </a:r>
          </a:p>
        </p:txBody>
      </p:sp>
      <p:sp>
        <p:nvSpPr>
          <p:cNvPr id="16" name="Text Placeholder 15">
            <a:extLst>
              <a:ext uri="{FF2B5EF4-FFF2-40B4-BE49-F238E27FC236}">
                <a16:creationId xmlns:a16="http://schemas.microsoft.com/office/drawing/2014/main" id="{DBB05947-6A4D-DC40-8045-9ACC5FA02769}"/>
              </a:ext>
            </a:extLst>
          </p:cNvPr>
          <p:cNvSpPr>
            <a:spLocks noGrp="1"/>
          </p:cNvSpPr>
          <p:nvPr>
            <p:ph type="body" sz="quarter" idx="15" hasCustomPrompt="1"/>
          </p:nvPr>
        </p:nvSpPr>
        <p:spPr>
          <a:xfrm>
            <a:off x="0" y="451129"/>
            <a:ext cx="1170681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8989" y="419457"/>
            <a:ext cx="8307198" cy="958018"/>
          </a:xfrm>
        </p:spPr>
        <p:txBody>
          <a:bodyPr lIns="0" tIns="228600" anchor="ctr" anchorCtr="0">
            <a:normAutofit/>
          </a:bodyPr>
          <a:lstStyle>
            <a:lvl1pPr algn="l">
              <a:defRPr sz="3600">
                <a:solidFill>
                  <a:schemeClr val="tx1">
                    <a:lumMod val="75000"/>
                    <a:lumOff val="25000"/>
                  </a:schemeClr>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3177" y="373738"/>
            <a:ext cx="1170681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2947381" y="470931"/>
            <a:ext cx="8707858" cy="60739"/>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9039211" y="3077700"/>
            <a:ext cx="5277545"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4"/>
            <a:srcRect/>
            <a:stretch>
              <a:fillRect/>
            </a:stretch>
          </a:blipFill>
          <a:ln>
            <a:solidFill>
              <a:schemeClr val="tx1"/>
            </a:solidFill>
          </a:ln>
        </p:spPr>
        <p:txBody>
          <a:bodyPr/>
          <a:lstStyle>
            <a:lvl1pPr marL="0" indent="0">
              <a:buNone/>
              <a:defRPr>
                <a:noFill/>
              </a:defRPr>
            </a:lvl1pPr>
          </a:lstStyle>
          <a:p>
            <a:pPr lvl="0"/>
            <a:r>
              <a:rPr lang="en-US" dirty="0"/>
              <a:t> </a:t>
            </a:r>
          </a:p>
        </p:txBody>
      </p:sp>
      <p:sp>
        <p:nvSpPr>
          <p:cNvPr id="15" name="Subtitle 2">
            <a:extLst>
              <a:ext uri="{FF2B5EF4-FFF2-40B4-BE49-F238E27FC236}">
                <a16:creationId xmlns:a16="http://schemas.microsoft.com/office/drawing/2014/main" id="{82EFEA98-31DA-48B7-9765-B51127C3728B}"/>
              </a:ext>
            </a:extLst>
          </p:cNvPr>
          <p:cNvSpPr txBox="1">
            <a:spLocks/>
          </p:cNvSpPr>
          <p:nvPr userDrawn="1"/>
        </p:nvSpPr>
        <p:spPr>
          <a:xfrm>
            <a:off x="555810" y="5639331"/>
            <a:ext cx="7576394" cy="586070"/>
          </a:xfrm>
          <a:prstGeom prst="rect">
            <a:avLst/>
          </a:prstGeom>
        </p:spPr>
        <p:txBody>
          <a:bodyPr vert="horz" lIns="0" tIns="45720" rIns="0" bIns="45720" rtlCol="0">
            <a:normAutofit/>
          </a:bodyPr>
          <a:lstStyle>
            <a:lvl1pPr marL="0" indent="0" algn="l" defTabSz="914400" rtl="0" eaLnBrk="1" latinLnBrk="0" hangingPunct="1">
              <a:lnSpc>
                <a:spcPct val="90000"/>
              </a:lnSpc>
              <a:spcBef>
                <a:spcPts val="1000"/>
              </a:spcBef>
              <a:buClr>
                <a:srgbClr val="CC0C00"/>
              </a:buClr>
              <a:buFont typeface="Wingdings" pitchFamily="2" charset="2"/>
              <a:buNone/>
              <a:defRPr sz="2000" b="0" i="0" kern="1200">
                <a:solidFill>
                  <a:schemeClr val="tx1">
                    <a:lumMod val="75000"/>
                    <a:lumOff val="25000"/>
                  </a:schemeClr>
                </a:solidFill>
                <a:latin typeface="Myriad Pro" panose="020B0503030403020204" pitchFamily="34" charset="0"/>
                <a:ea typeface="+mn-ea"/>
                <a:cs typeface="+mn-cs"/>
              </a:defRPr>
            </a:lvl1pPr>
            <a:lvl2pPr marL="457200" indent="0" algn="ctr" defTabSz="914400" rtl="0" eaLnBrk="1" latinLnBrk="0" hangingPunct="1">
              <a:lnSpc>
                <a:spcPct val="90000"/>
              </a:lnSpc>
              <a:spcBef>
                <a:spcPts val="500"/>
              </a:spcBef>
              <a:buClr>
                <a:srgbClr val="CC0C00"/>
              </a:buClr>
              <a:buFont typeface="Wingdings" pitchFamily="2" charset="2"/>
              <a:buNone/>
              <a:defRPr sz="2000" b="0" i="0" kern="1200">
                <a:solidFill>
                  <a:schemeClr val="tx1">
                    <a:lumMod val="75000"/>
                    <a:lumOff val="25000"/>
                  </a:schemeClr>
                </a:solidFill>
                <a:latin typeface="Myriad Pro" panose="020B0503030403020204" pitchFamily="34" charset="0"/>
                <a:ea typeface="+mn-ea"/>
                <a:cs typeface="+mn-cs"/>
              </a:defRPr>
            </a:lvl2pPr>
            <a:lvl3pPr marL="914400" indent="0" algn="ctr" defTabSz="914400" rtl="0" eaLnBrk="1" latinLnBrk="0" hangingPunct="1">
              <a:lnSpc>
                <a:spcPct val="90000"/>
              </a:lnSpc>
              <a:spcBef>
                <a:spcPts val="500"/>
              </a:spcBef>
              <a:buClr>
                <a:srgbClr val="CC0C00"/>
              </a:buClr>
              <a:buFont typeface="Wingdings" pitchFamily="2" charset="2"/>
              <a:buNone/>
              <a:defRPr sz="1800" b="0" i="0" kern="1200">
                <a:solidFill>
                  <a:schemeClr val="tx1">
                    <a:lumMod val="75000"/>
                    <a:lumOff val="25000"/>
                  </a:schemeClr>
                </a:solidFill>
                <a:latin typeface="Myriad Pro" panose="020B0503030403020204" pitchFamily="34" charset="0"/>
                <a:ea typeface="+mn-ea"/>
                <a:cs typeface="+mn-cs"/>
              </a:defRPr>
            </a:lvl3pPr>
            <a:lvl4pPr marL="1371600" indent="0" algn="ctr" defTabSz="914400" rtl="0" eaLnBrk="1" latinLnBrk="0" hangingPunct="1">
              <a:lnSpc>
                <a:spcPct val="90000"/>
              </a:lnSpc>
              <a:spcBef>
                <a:spcPts val="500"/>
              </a:spcBef>
              <a:buClr>
                <a:srgbClr val="CC0C00"/>
              </a:buClr>
              <a:buFont typeface="Wingdings" pitchFamily="2" charset="2"/>
              <a:buNone/>
              <a:defRPr sz="1600" b="0" i="0" kern="1200">
                <a:solidFill>
                  <a:schemeClr val="tx1">
                    <a:lumMod val="75000"/>
                    <a:lumOff val="25000"/>
                  </a:schemeClr>
                </a:solidFill>
                <a:latin typeface="Myriad Pro" panose="020B0503030403020204" pitchFamily="34" charset="0"/>
                <a:ea typeface="+mn-ea"/>
                <a:cs typeface="+mn-cs"/>
              </a:defRPr>
            </a:lvl4pPr>
            <a:lvl5pPr marL="1828800" indent="0" algn="ctr" defTabSz="914400" rtl="0" eaLnBrk="1" latinLnBrk="0" hangingPunct="1">
              <a:lnSpc>
                <a:spcPct val="90000"/>
              </a:lnSpc>
              <a:spcBef>
                <a:spcPts val="500"/>
              </a:spcBef>
              <a:buClr>
                <a:srgbClr val="CC0C00"/>
              </a:buClr>
              <a:buFont typeface="Wingdings" pitchFamily="2" charset="2"/>
              <a:buNone/>
              <a:defRPr sz="1600" b="0" i="0" kern="1200">
                <a:solidFill>
                  <a:schemeClr val="tx1">
                    <a:lumMod val="75000"/>
                    <a:lumOff val="25000"/>
                  </a:schemeClr>
                </a:solidFill>
                <a:latin typeface="Myriad Pro" panose="020B0503030403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Click to edit Sub-Title style</a:t>
            </a:r>
          </a:p>
        </p:txBody>
      </p:sp>
    </p:spTree>
    <p:extLst>
      <p:ext uri="{BB962C8B-B14F-4D97-AF65-F5344CB8AC3E}">
        <p14:creationId xmlns:p14="http://schemas.microsoft.com/office/powerpoint/2010/main" val="231948522"/>
      </p:ext>
    </p:extLst>
  </p:cSld>
  <p:clrMapOvr>
    <a:masterClrMapping/>
  </p:clrMapOvr>
  <p:extLst>
    <p:ext uri="{DCECCB84-F9BA-43D5-87BE-67443E8EF086}">
      <p15:sldGuideLst xmlns:p15="http://schemas.microsoft.com/office/powerpoint/2012/main">
        <p15:guide id="1" orient="horz" pos="504">
          <p15:clr>
            <a:srgbClr val="FBAE40"/>
          </p15:clr>
        </p15:guide>
        <p15:guide id="2" pos="712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AC5924DC-1905-4259-A4A0-1CAC4193361F}" type="datetime1">
              <a:rPr lang="en-US"/>
              <a:pPr>
                <a:defRPr/>
              </a:pPr>
              <a:t>6/14/2023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D255FA82-2B20-4872-A1D5-C866D7581399}" type="slidenum">
              <a:rPr lang="es-ES_tradnl" altLang="en-US"/>
              <a:pPr/>
              <a:t>‹#›</a:t>
            </a:fld>
            <a:endParaRPr lang="es-ES_tradnl" altLang="en-US"/>
          </a:p>
        </p:txBody>
      </p:sp>
    </p:spTree>
    <p:extLst>
      <p:ext uri="{BB962C8B-B14F-4D97-AF65-F5344CB8AC3E}">
        <p14:creationId xmlns:p14="http://schemas.microsoft.com/office/powerpoint/2010/main" val="66717008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89DF68B8-7306-1C47-B1C0-C76A91AEF1EC}"/>
              </a:ext>
            </a:extLst>
          </p:cNvPr>
          <p:cNvSpPr/>
          <p:nvPr userDrawn="1"/>
        </p:nvSpPr>
        <p:spPr>
          <a:xfrm>
            <a:off x="0" y="6411011"/>
            <a:ext cx="11720261" cy="304513"/>
          </a:xfrm>
          <a:prstGeom prst="rect">
            <a:avLst/>
          </a:prstGeom>
          <a:solidFill>
            <a:srgbClr val="CC0C00"/>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64008" rtlCol="0" anchor="ctr"/>
          <a:lstStyle/>
          <a:p>
            <a:pPr marL="460375" marR="0" lvl="0" indent="0" algn="just" defTabSz="914400" rtl="0" eaLnBrk="1" fontAlgn="auto" latinLnBrk="0" hangingPunct="1">
              <a:lnSpc>
                <a:spcPct val="100000"/>
              </a:lnSpc>
              <a:spcBef>
                <a:spcPts val="0"/>
              </a:spcBef>
              <a:spcAft>
                <a:spcPts val="0"/>
              </a:spcAft>
              <a:buClrTx/>
              <a:buSzTx/>
              <a:buFontTx/>
              <a:buNone/>
              <a:tabLst/>
              <a:defRPr/>
            </a:pPr>
            <a:r>
              <a:rPr lang="en-US" sz="1600" b="0" i="0" dirty="0">
                <a:latin typeface="Myriad Pro" panose="020B0503030403020204" pitchFamily="34" charset="0"/>
              </a:rPr>
              <a:t>SCAFFOLDING  |  </a:t>
            </a:r>
            <a:r>
              <a:rPr lang="en-US" sz="1600" b="0" i="0" dirty="0">
                <a:solidFill>
                  <a:schemeClr val="bg1"/>
                </a:solidFill>
                <a:latin typeface="Myriad Pro" panose="020B0503030403020204" pitchFamily="34" charset="0"/>
              </a:rPr>
              <a:t>INSULATION  |  PROTECTIVE COATINGS &amp; LININGS  |  FIREPROOFING  |  ABATEMENT  |  FACILITIES MAINTENANCE</a:t>
            </a:r>
            <a:r>
              <a:rPr lang="en-US" sz="1600" b="0" i="0" dirty="0">
                <a:latin typeface="Myriad Pro" panose="020B0503030403020204" pitchFamily="34" charset="0"/>
              </a:rPr>
              <a:t> </a:t>
            </a:r>
          </a:p>
        </p:txBody>
      </p:sp>
      <p:sp>
        <p:nvSpPr>
          <p:cNvPr id="8" name="Picture Placeholder 7">
            <a:extLst>
              <a:ext uri="{FF2B5EF4-FFF2-40B4-BE49-F238E27FC236}">
                <a16:creationId xmlns:a16="http://schemas.microsoft.com/office/drawing/2014/main" id="{0783C84C-44DA-B942-A101-C93BE254FE3D}"/>
              </a:ext>
            </a:extLst>
          </p:cNvPr>
          <p:cNvSpPr>
            <a:spLocks noGrp="1"/>
          </p:cNvSpPr>
          <p:nvPr>
            <p:ph type="pic" sz="quarter" idx="13"/>
          </p:nvPr>
        </p:nvSpPr>
        <p:spPr>
          <a:xfrm>
            <a:off x="2947381" y="537882"/>
            <a:ext cx="8688808" cy="5216806"/>
          </a:xfrm>
        </p:spPr>
        <p:txBody>
          <a:bodyPr/>
          <a:lstStyle>
            <a:lvl1pPr marL="0" indent="0">
              <a:buNone/>
              <a:defRPr/>
            </a:lvl1pPr>
          </a:lstStyle>
          <a:p>
            <a:endParaRPr lang="en-US" dirty="0"/>
          </a:p>
        </p:txBody>
      </p:sp>
      <p:sp>
        <p:nvSpPr>
          <p:cNvPr id="10" name="Text Placeholder 9">
            <a:extLst>
              <a:ext uri="{FF2B5EF4-FFF2-40B4-BE49-F238E27FC236}">
                <a16:creationId xmlns:a16="http://schemas.microsoft.com/office/drawing/2014/main" id="{B6F5378C-EFEB-9E4B-97D8-1BC88CE945CC}"/>
              </a:ext>
            </a:extLst>
          </p:cNvPr>
          <p:cNvSpPr>
            <a:spLocks noGrp="1"/>
          </p:cNvSpPr>
          <p:nvPr>
            <p:ph type="body" sz="quarter" idx="14" hasCustomPrompt="1"/>
          </p:nvPr>
        </p:nvSpPr>
        <p:spPr>
          <a:xfrm>
            <a:off x="0" y="1092291"/>
            <a:ext cx="8866187"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3" name="Subtitle 2">
            <a:extLst>
              <a:ext uri="{FF2B5EF4-FFF2-40B4-BE49-F238E27FC236}">
                <a16:creationId xmlns:a16="http://schemas.microsoft.com/office/drawing/2014/main" id="{283DE1A1-CF22-5F4B-B5FF-407D42B48C80}"/>
              </a:ext>
            </a:extLst>
          </p:cNvPr>
          <p:cNvSpPr>
            <a:spLocks noGrp="1"/>
          </p:cNvSpPr>
          <p:nvPr>
            <p:ph type="subTitle" idx="1"/>
          </p:nvPr>
        </p:nvSpPr>
        <p:spPr>
          <a:xfrm>
            <a:off x="555810" y="2232836"/>
            <a:ext cx="2084648" cy="3511219"/>
          </a:xfrm>
        </p:spPr>
        <p:txBody>
          <a:bodyPr lIns="0" rIns="0">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8" name="Text Placeholder 17">
            <a:extLst>
              <a:ext uri="{FF2B5EF4-FFF2-40B4-BE49-F238E27FC236}">
                <a16:creationId xmlns:a16="http://schemas.microsoft.com/office/drawing/2014/main" id="{82B6B2D6-8A98-A84A-840E-D909DC5B928A}"/>
              </a:ext>
            </a:extLst>
          </p:cNvPr>
          <p:cNvSpPr>
            <a:spLocks noGrp="1"/>
          </p:cNvSpPr>
          <p:nvPr>
            <p:ph type="body" sz="quarter" idx="16" hasCustomPrompt="1"/>
          </p:nvPr>
        </p:nvSpPr>
        <p:spPr>
          <a:xfrm>
            <a:off x="8375560" y="5930674"/>
            <a:ext cx="3341524" cy="316193"/>
          </a:xfrm>
        </p:spPr>
        <p:txBody>
          <a:bodyPr>
            <a:noAutofit/>
          </a:bodyPr>
          <a:lstStyle>
            <a:lvl1pPr marL="0" indent="0" algn="r">
              <a:buNone/>
              <a:defRPr sz="1600">
                <a:solidFill>
                  <a:schemeClr val="tx1">
                    <a:lumMod val="75000"/>
                    <a:lumOff val="25000"/>
                  </a:schemeClr>
                </a:solidFill>
              </a:defRPr>
            </a:lvl1pPr>
          </a:lstStyle>
          <a:p>
            <a:pPr lvl="0"/>
            <a:r>
              <a:rPr lang="en-US" dirty="0"/>
              <a:t>Click to add date</a:t>
            </a:r>
          </a:p>
        </p:txBody>
      </p:sp>
      <p:pic>
        <p:nvPicPr>
          <p:cNvPr id="20" name="Picture 19" descr="A red and white logo&#10;&#10;Description automatically generated with low confidence">
            <a:extLst>
              <a:ext uri="{FF2B5EF4-FFF2-40B4-BE49-F238E27FC236}">
                <a16:creationId xmlns:a16="http://schemas.microsoft.com/office/drawing/2014/main" id="{D8020B7E-F5EE-564D-AF9E-9E5A5CD4AB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6761" y="470931"/>
            <a:ext cx="2103697" cy="392311"/>
          </a:xfrm>
          <a:prstGeom prst="rect">
            <a:avLst/>
          </a:prstGeom>
        </p:spPr>
      </p:pic>
      <p:sp>
        <p:nvSpPr>
          <p:cNvPr id="16" name="Text Placeholder 15">
            <a:extLst>
              <a:ext uri="{FF2B5EF4-FFF2-40B4-BE49-F238E27FC236}">
                <a16:creationId xmlns:a16="http://schemas.microsoft.com/office/drawing/2014/main" id="{DBB05947-6A4D-DC40-8045-9ACC5FA02769}"/>
              </a:ext>
            </a:extLst>
          </p:cNvPr>
          <p:cNvSpPr>
            <a:spLocks noGrp="1"/>
          </p:cNvSpPr>
          <p:nvPr>
            <p:ph type="body" sz="quarter" idx="15" hasCustomPrompt="1"/>
          </p:nvPr>
        </p:nvSpPr>
        <p:spPr>
          <a:xfrm>
            <a:off x="-3177" y="1123963"/>
            <a:ext cx="8866187"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 name="Title 1">
            <a:extLst>
              <a:ext uri="{FF2B5EF4-FFF2-40B4-BE49-F238E27FC236}">
                <a16:creationId xmlns:a16="http://schemas.microsoft.com/office/drawing/2014/main" id="{AA94ED09-0B56-2B48-A293-142A9FD94ECB}"/>
              </a:ext>
            </a:extLst>
          </p:cNvPr>
          <p:cNvSpPr>
            <a:spLocks noGrp="1"/>
          </p:cNvSpPr>
          <p:nvPr>
            <p:ph type="ctrTitle" hasCustomPrompt="1"/>
          </p:nvPr>
        </p:nvSpPr>
        <p:spPr>
          <a:xfrm>
            <a:off x="555812" y="1092291"/>
            <a:ext cx="8307198" cy="958018"/>
          </a:xfrm>
        </p:spPr>
        <p:txBody>
          <a:bodyPr lIns="0" tIns="228600" anchor="ctr" anchorCtr="0">
            <a:normAutofit/>
          </a:bodyPr>
          <a:lstStyle>
            <a:lvl1pPr algn="l">
              <a:defRPr sz="3600">
                <a:solidFill>
                  <a:schemeClr val="tx1">
                    <a:lumMod val="75000"/>
                    <a:lumOff val="25000"/>
                  </a:schemeClr>
                </a:solidFill>
              </a:defRPr>
            </a:lvl1pPr>
          </a:lstStyle>
          <a:p>
            <a:r>
              <a:rPr lang="en-US" dirty="0"/>
              <a:t>CLICK TO EDIT MASTER TITLE STYLE</a:t>
            </a:r>
          </a:p>
        </p:txBody>
      </p:sp>
      <p:sp>
        <p:nvSpPr>
          <p:cNvPr id="22" name="Text Placeholder 21">
            <a:extLst>
              <a:ext uri="{FF2B5EF4-FFF2-40B4-BE49-F238E27FC236}">
                <a16:creationId xmlns:a16="http://schemas.microsoft.com/office/drawing/2014/main" id="{DA25A88F-A127-284A-A14A-404E99FB61AB}"/>
              </a:ext>
            </a:extLst>
          </p:cNvPr>
          <p:cNvSpPr>
            <a:spLocks noGrp="1"/>
          </p:cNvSpPr>
          <p:nvPr>
            <p:ph type="body" sz="quarter" idx="17" hasCustomPrompt="1"/>
          </p:nvPr>
        </p:nvSpPr>
        <p:spPr>
          <a:xfrm>
            <a:off x="0" y="1046572"/>
            <a:ext cx="8866188"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E66B1E1A-51A2-454E-86EB-4127F5AC556B}"/>
              </a:ext>
            </a:extLst>
          </p:cNvPr>
          <p:cNvSpPr>
            <a:spLocks noGrp="1"/>
          </p:cNvSpPr>
          <p:nvPr>
            <p:ph type="body" sz="quarter" idx="18" hasCustomPrompt="1"/>
          </p:nvPr>
        </p:nvSpPr>
        <p:spPr>
          <a:xfrm>
            <a:off x="2947381" y="470931"/>
            <a:ext cx="8707858" cy="60739"/>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15">
            <a:extLst>
              <a:ext uri="{FF2B5EF4-FFF2-40B4-BE49-F238E27FC236}">
                <a16:creationId xmlns:a16="http://schemas.microsoft.com/office/drawing/2014/main" id="{903404ED-E587-5244-AE11-47B08D8D2CAC}"/>
              </a:ext>
            </a:extLst>
          </p:cNvPr>
          <p:cNvSpPr>
            <a:spLocks noGrp="1"/>
          </p:cNvSpPr>
          <p:nvPr>
            <p:ph type="body" sz="quarter" idx="19" hasCustomPrompt="1"/>
          </p:nvPr>
        </p:nvSpPr>
        <p:spPr>
          <a:xfrm rot="5400000" flipV="1">
            <a:off x="9039211" y="3077700"/>
            <a:ext cx="5277545"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6" name="Text Placeholder 21">
            <a:extLst>
              <a:ext uri="{FF2B5EF4-FFF2-40B4-BE49-F238E27FC236}">
                <a16:creationId xmlns:a16="http://schemas.microsoft.com/office/drawing/2014/main" id="{7C90A279-4235-9342-AE36-1560B776BE6C}"/>
              </a:ext>
            </a:extLst>
          </p:cNvPr>
          <p:cNvSpPr>
            <a:spLocks noGrp="1"/>
          </p:cNvSpPr>
          <p:nvPr>
            <p:ph type="body" sz="quarter" idx="21" hasCustomPrompt="1"/>
          </p:nvPr>
        </p:nvSpPr>
        <p:spPr>
          <a:xfrm>
            <a:off x="-1" y="6336268"/>
            <a:ext cx="11713464" cy="45720"/>
          </a:xfrm>
          <a:blipFill dpi="0" rotWithShape="1">
            <a:blip r:embed="rId5"/>
            <a:srcRect/>
            <a:stretch>
              <a:fillRect/>
            </a:stretch>
          </a:blipFill>
          <a:ln>
            <a:solidFill>
              <a:schemeClr val="tx1"/>
            </a:solidFill>
          </a:ln>
        </p:spPr>
        <p:txBody>
          <a:bodyPr/>
          <a:lstStyle>
            <a:lvl1pPr marL="0" indent="0">
              <a:buNone/>
              <a:defRPr>
                <a:noFill/>
              </a:defRPr>
            </a:lvl1pPr>
          </a:lstStyle>
          <a:p>
            <a:pPr lvl="0"/>
            <a:r>
              <a:rPr lang="en-US" dirty="0"/>
              <a:t> </a:t>
            </a:r>
          </a:p>
        </p:txBody>
      </p:sp>
    </p:spTree>
    <p:extLst>
      <p:ext uri="{BB962C8B-B14F-4D97-AF65-F5344CB8AC3E}">
        <p14:creationId xmlns:p14="http://schemas.microsoft.com/office/powerpoint/2010/main" val="20272093"/>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91BA2054-4B08-B74D-BD47-E154478D0A56}"/>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489219"/>
            <a:ext cx="10965764" cy="5687744"/>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518494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518494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518494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156298"/>
            <a:ext cx="4602498" cy="917797"/>
          </a:xfrm>
        </p:spPr>
        <p:txBody>
          <a:bodyPr lIns="0" tIns="228600">
            <a:noAutofit/>
          </a:bodyPr>
          <a:lstStyle>
            <a:lvl1pPr>
              <a:defRPr sz="3000"/>
            </a:lvl1pPr>
          </a:lstStyle>
          <a:p>
            <a:r>
              <a:rPr lang="en-US" dirty="0"/>
              <a:t>CLICK TO ADD SECTION TITLE</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15" name="Text Placeholder 15">
            <a:extLst>
              <a:ext uri="{FF2B5EF4-FFF2-40B4-BE49-F238E27FC236}">
                <a16:creationId xmlns:a16="http://schemas.microsoft.com/office/drawing/2014/main" id="{FBEEE132-96B7-C846-BAD3-EDE4ACFD7293}"/>
              </a:ext>
            </a:extLst>
          </p:cNvPr>
          <p:cNvSpPr>
            <a:spLocks noGrp="1"/>
          </p:cNvSpPr>
          <p:nvPr>
            <p:ph type="body" sz="quarter" idx="19" hasCustomPrompt="1"/>
          </p:nvPr>
        </p:nvSpPr>
        <p:spPr>
          <a:xfrm flipV="1">
            <a:off x="582610" y="425211"/>
            <a:ext cx="11027664" cy="64008"/>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18" name="Text Placeholder 15">
            <a:extLst>
              <a:ext uri="{FF2B5EF4-FFF2-40B4-BE49-F238E27FC236}">
                <a16:creationId xmlns:a16="http://schemas.microsoft.com/office/drawing/2014/main" id="{DB86989D-4F5B-244F-B3CE-E0CC67E94DAA}"/>
              </a:ext>
            </a:extLst>
          </p:cNvPr>
          <p:cNvSpPr>
            <a:spLocks noGrp="1"/>
          </p:cNvSpPr>
          <p:nvPr>
            <p:ph type="body" sz="quarter" idx="20" hasCustomPrompt="1"/>
          </p:nvPr>
        </p:nvSpPr>
        <p:spPr>
          <a:xfrm rot="5400000">
            <a:off x="8710070" y="3263520"/>
            <a:ext cx="5741526" cy="64911"/>
          </a:xfrm>
          <a:solidFill>
            <a:schemeClr val="accent3"/>
          </a:solid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1" name="Rectangle 20">
            <a:extLst>
              <a:ext uri="{FF2B5EF4-FFF2-40B4-BE49-F238E27FC236}">
                <a16:creationId xmlns:a16="http://schemas.microsoft.com/office/drawing/2014/main" id="{5B56316F-A6E3-A649-8A7B-174FC6D35D68}"/>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5">
            <a:extLst>
              <a:ext uri="{FF2B5EF4-FFF2-40B4-BE49-F238E27FC236}">
                <a16:creationId xmlns:a16="http://schemas.microsoft.com/office/drawing/2014/main" id="{CA509F83-D3EC-A04E-8204-8B534FE39925}"/>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pic>
        <p:nvPicPr>
          <p:cNvPr id="23" name="Picture 22" descr="A red and white logo&#10;&#10;Description automatically generated with low confidence">
            <a:extLst>
              <a:ext uri="{FF2B5EF4-FFF2-40B4-BE49-F238E27FC236}">
                <a16:creationId xmlns:a16="http://schemas.microsoft.com/office/drawing/2014/main" id="{00FE6E61-7992-3146-8D40-7A99E1E32BD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1203324044"/>
      </p:ext>
    </p:extLst>
  </p:cSld>
  <p:clrMapOvr>
    <a:masterClrMapping/>
  </p:clrMapOvr>
  <p:extLst>
    <p:ext uri="{DCECCB84-F9BA-43D5-87BE-67443E8EF086}">
      <p15:sldGuideLst xmlns:p15="http://schemas.microsoft.com/office/powerpoint/2012/main">
        <p15:guide id="1" orient="horz" pos="4248">
          <p15:clr>
            <a:srgbClr val="FBAE40"/>
          </p15:clr>
        </p15:guide>
        <p15:guide id="2" pos="360">
          <p15:clr>
            <a:srgbClr val="FBAE40"/>
          </p15:clr>
        </p15:guide>
      </p15:sldGuideLst>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473075"/>
            <a:ext cx="3748227" cy="5703888"/>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3581400"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3581400" cy="91440"/>
          </a:xfrm>
          <a:blipFill>
            <a:blip r:embed="rId3" cstate="screen">
              <a:alphaModFix amt="85000"/>
              <a:extLst>
                <a:ext uri="{28A0092B-C50C-407E-A947-70E740481C1C}">
                  <a14:useLocalDpi xmlns:a14="http://schemas.microsoft.com/office/drawing/2010/main"/>
                </a:ext>
              </a:extLst>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3581400" cy="45719"/>
          </a:xfrm>
          <a:blipFill>
            <a:blip r:embed="rId4" cstate="screen">
              <a:alphaModFix amt="85000"/>
              <a:extLst>
                <a:ext uri="{28A0092B-C50C-407E-A947-70E740481C1C}">
                  <a14:useLocalDpi xmlns:a14="http://schemas.microsoft.com/office/drawing/2010/main"/>
                </a:ext>
              </a:extLst>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138010"/>
            <a:ext cx="2995773" cy="936085"/>
          </a:xfrm>
        </p:spPr>
        <p:txBody>
          <a:bodyPr lIns="0" tIns="18288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726112" y="743494"/>
            <a:ext cx="6627688" cy="5152750"/>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2" name="Rectangle 11">
            <a:extLst>
              <a:ext uri="{FF2B5EF4-FFF2-40B4-BE49-F238E27FC236}">
                <a16:creationId xmlns:a16="http://schemas.microsoft.com/office/drawing/2014/main" id="{815FF8B3-AA0C-D041-AF0C-A6505DC4E26F}"/>
              </a:ext>
            </a:extLst>
          </p:cNvPr>
          <p:cNvSpPr/>
          <p:nvPr userDrawn="1"/>
        </p:nvSpPr>
        <p:spPr>
          <a:xfrm>
            <a:off x="4731903" y="476224"/>
            <a:ext cx="68580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824E3287-322A-7B46-B00C-711D776BA635}"/>
              </a:ext>
            </a:extLst>
          </p:cNvPr>
          <p:cNvSpPr/>
          <p:nvPr userDrawn="1"/>
        </p:nvSpPr>
        <p:spPr>
          <a:xfrm>
            <a:off x="4731903" y="6111976"/>
            <a:ext cx="68580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8731997" y="3292088"/>
            <a:ext cx="566928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 Placeholder 10">
            <a:extLst>
              <a:ext uri="{FF2B5EF4-FFF2-40B4-BE49-F238E27FC236}">
                <a16:creationId xmlns:a16="http://schemas.microsoft.com/office/drawing/2014/main" id="{CFEE28E7-B512-4A0A-AB7B-134CB3AADCFF}"/>
              </a:ext>
            </a:extLst>
          </p:cNvPr>
          <p:cNvSpPr>
            <a:spLocks noGrp="1" noChangeAspect="1"/>
          </p:cNvSpPr>
          <p:nvPr>
            <p:ph type="body" sz="quarter" idx="22" hasCustomPrompt="1"/>
          </p:nvPr>
        </p:nvSpPr>
        <p:spPr>
          <a:xfrm>
            <a:off x="9084573" y="6356204"/>
            <a:ext cx="2014752" cy="404714"/>
          </a:xfrm>
          <a:blipFill>
            <a:blip r:embed="rId5" cstate="screen">
              <a:alphaModFix amt="88000"/>
              <a:extLst>
                <a:ext uri="{28A0092B-C50C-407E-A947-70E740481C1C}">
                  <a14:useLocalDpi xmlns:a14="http://schemas.microsoft.com/office/drawing/2010/main"/>
                </a:ext>
              </a:extLst>
            </a:blip>
            <a:stretch>
              <a:fillRect/>
            </a:stretch>
          </a:blipFill>
          <a:ln>
            <a:solidFill>
              <a:schemeClr val="bg1">
                <a:alpha val="0"/>
              </a:schemeClr>
            </a:solidFill>
          </a:ln>
        </p:spPr>
        <p:txBody>
          <a:bodyPr>
            <a:normAutofit lnSpcReduction="10000"/>
          </a:bodyPr>
          <a:lstStyle>
            <a:lvl1pPr marL="0" indent="0">
              <a:buNone/>
              <a:defRPr/>
            </a:lvl1pPr>
          </a:lstStyle>
          <a:p>
            <a:pPr lvl="0"/>
            <a:r>
              <a:rPr lang="en-US" dirty="0"/>
              <a:t> </a:t>
            </a:r>
          </a:p>
        </p:txBody>
      </p:sp>
    </p:spTree>
    <p:extLst>
      <p:ext uri="{BB962C8B-B14F-4D97-AF65-F5344CB8AC3E}">
        <p14:creationId xmlns:p14="http://schemas.microsoft.com/office/powerpoint/2010/main" val="1249827109"/>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5672642"/>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4250452"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425045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425045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046572"/>
            <a:ext cx="3668002"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97559"/>
            <a:ext cx="5241520"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2971948" y="3296464"/>
            <a:ext cx="5755367"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97FE4C6-A65F-4BC2-988E-876A4B966485}"/>
              </a:ext>
            </a:extLst>
          </p:cNvPr>
          <p:cNvPicPr>
            <a:picLocks noChangeAspect="1"/>
          </p:cNvPicPr>
          <p:nvPr userDrawn="1"/>
        </p:nvPicPr>
        <p:blipFill rotWithShape="1">
          <a:blip r:embed="rId5">
            <a:clrChange>
              <a:clrFrom>
                <a:srgbClr val="FFFFFF"/>
              </a:clrFrom>
              <a:clrTo>
                <a:srgbClr val="FFFFFF">
                  <a:alpha val="0"/>
                </a:srgbClr>
              </a:clrTo>
            </a:clrChange>
          </a:blip>
          <a:srcRect t="25947" b="24953"/>
          <a:stretch/>
        </p:blipFill>
        <p:spPr>
          <a:xfrm>
            <a:off x="8814843" y="6409426"/>
            <a:ext cx="2326937" cy="396816"/>
          </a:xfrm>
          <a:prstGeom prst="rect">
            <a:avLst/>
          </a:prstGeom>
        </p:spPr>
      </p:pic>
    </p:spTree>
    <p:extLst>
      <p:ext uri="{BB962C8B-B14F-4D97-AF65-F5344CB8AC3E}">
        <p14:creationId xmlns:p14="http://schemas.microsoft.com/office/powerpoint/2010/main" val="255672346"/>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39204" y="497559"/>
            <a:ext cx="5254734" cy="5672642"/>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41548" y="1092291"/>
            <a:ext cx="3652390"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38371" y="1123963"/>
            <a:ext cx="425045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41547" y="1046572"/>
            <a:ext cx="425045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38370" y="1046572"/>
            <a:ext cx="4230253" cy="1027524"/>
          </a:xfrm>
        </p:spPr>
        <p:txBody>
          <a:bodyPr lIns="9144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3928" y="485801"/>
            <a:ext cx="5241520"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3438875" y="3269872"/>
            <a:ext cx="573665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25990" y="433551"/>
            <a:ext cx="526794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89253560"/>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38763" y="480217"/>
            <a:ext cx="5253685" cy="571730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99552"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6180229" y="526649"/>
            <a:ext cx="2377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68014" y="416209"/>
            <a:ext cx="5321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673748"/>
            <a:ext cx="658761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705420"/>
            <a:ext cx="658761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0051" y="634157"/>
            <a:ext cx="658761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99552" y="628029"/>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4030721" y="3898974"/>
            <a:ext cx="4535845" cy="6125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0364715"/>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03365" y="480217"/>
            <a:ext cx="5260342" cy="571730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261052" y="1920781"/>
            <a:ext cx="5327584"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5780016" y="526198"/>
            <a:ext cx="2377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BC30021-12D0-7647-9EF2-F4E1D6D09417}"/>
              </a:ext>
            </a:extLst>
          </p:cNvPr>
          <p:cNvSpPr/>
          <p:nvPr userDrawn="1"/>
        </p:nvSpPr>
        <p:spPr>
          <a:xfrm>
            <a:off x="603365" y="413145"/>
            <a:ext cx="5321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594338" y="677205"/>
            <a:ext cx="6587612"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591161" y="708877"/>
            <a:ext cx="658761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591161" y="637614"/>
            <a:ext cx="6600839"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261110" y="631486"/>
            <a:ext cx="5327525"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3632400" y="3898974"/>
            <a:ext cx="4535845" cy="6125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A red and white logo&#10;&#10;Description automatically generated with low confidence">
            <a:extLst>
              <a:ext uri="{FF2B5EF4-FFF2-40B4-BE49-F238E27FC236}">
                <a16:creationId xmlns:a16="http://schemas.microsoft.com/office/drawing/2014/main" id="{F8973FF4-670B-4DCD-930B-83B6F023285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3598642656"/>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6622" y="504321"/>
            <a:ext cx="5177509" cy="5699332"/>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2281676" y="3285161"/>
            <a:ext cx="57607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red and white logo&#10;&#10;Description automatically generated with low confidence">
            <a:extLst>
              <a:ext uri="{FF2B5EF4-FFF2-40B4-BE49-F238E27FC236}">
                <a16:creationId xmlns:a16="http://schemas.microsoft.com/office/drawing/2014/main" id="{420E429F-E69A-4073-84C6-E4FEC8CAAFE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Tree>
    <p:extLst>
      <p:ext uri="{BB962C8B-B14F-4D97-AF65-F5344CB8AC3E}">
        <p14:creationId xmlns:p14="http://schemas.microsoft.com/office/powerpoint/2010/main" val="69352477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2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87851" y="479746"/>
            <a:ext cx="5164032" cy="5717779"/>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58701" y="1930365"/>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87849" y="415738"/>
            <a:ext cx="522122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650891"/>
            <a:ext cx="662694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682563"/>
            <a:ext cx="662694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605172"/>
            <a:ext cx="662694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2729" y="65701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8699155" y="3268467"/>
            <a:ext cx="5769467" cy="6400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734763"/>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97559"/>
            <a:ext cx="5241520"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491746" y="1805487"/>
            <a:ext cx="27157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4247274" y="3289556"/>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767334"/>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799006"/>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21615"/>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21615"/>
            <a:ext cx="3668002" cy="1027524"/>
          </a:xfrm>
        </p:spPr>
        <p:txBody>
          <a:bodyPr lIns="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1666855819"/>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EFCDFC69-17F3-49B0-94CC-9CB1E8000391}" type="datetime1">
              <a:rPr lang="en-US"/>
              <a:pPr>
                <a:defRPr/>
              </a:pPr>
              <a:t>6/14/2023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E07FFE4E-66FD-4396-AD8B-08E9F5BEAE1B}" type="slidenum">
              <a:rPr lang="es-ES_tradnl" altLang="en-US"/>
              <a:pPr/>
              <a:t>‹#›</a:t>
            </a:fld>
            <a:endParaRPr lang="es-ES_tradnl" altLang="en-US"/>
          </a:p>
        </p:txBody>
      </p:sp>
    </p:spTree>
    <p:extLst>
      <p:ext uri="{BB962C8B-B14F-4D97-AF65-F5344CB8AC3E}">
        <p14:creationId xmlns:p14="http://schemas.microsoft.com/office/powerpoint/2010/main" val="280550927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29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53207" y="498194"/>
            <a:ext cx="5233871" cy="2683081"/>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46853" y="3351125"/>
            <a:ext cx="5269040" cy="281832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2928" y="498194"/>
            <a:ext cx="5251397" cy="569996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970744" y="1798436"/>
            <a:ext cx="27016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92702" y="443668"/>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903733" y="4730253"/>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289917" y="3287117"/>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44725" y="2767811"/>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41548" y="2799483"/>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44724" y="2722092"/>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38371" y="2722092"/>
            <a:ext cx="3677522" cy="1027524"/>
          </a:xfrm>
        </p:spPr>
        <p:txBody>
          <a:bodyPr lIns="91440" tIns="228600" rIns="182880">
            <a:noAutofit/>
          </a:bodyPr>
          <a:lstStyle>
            <a:lvl1pPr>
              <a:defRPr sz="2800"/>
            </a:lvl1pPr>
          </a:lstStyle>
          <a:p>
            <a:r>
              <a:rPr lang="en-US" dirty="0"/>
              <a:t>CLICK TO ADD TITLE</a:t>
            </a:r>
          </a:p>
        </p:txBody>
      </p:sp>
    </p:spTree>
    <p:extLst>
      <p:ext uri="{BB962C8B-B14F-4D97-AF65-F5344CB8AC3E}">
        <p14:creationId xmlns:p14="http://schemas.microsoft.com/office/powerpoint/2010/main" val="3959738432"/>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4373" y="497560"/>
            <a:ext cx="5241520" cy="2697816"/>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4491747" y="1805487"/>
            <a:ext cx="271576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4247274" y="3289556"/>
            <a:ext cx="16276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767334"/>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799006"/>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21615"/>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21615"/>
            <a:ext cx="3668002" cy="1027524"/>
          </a:xfrm>
        </p:spPr>
        <p:txBody>
          <a:bodyPr lIns="0" tIns="228600">
            <a:noAutofit/>
          </a:bodyPr>
          <a:lstStyle>
            <a:lvl1pPr>
              <a:defRPr sz="2800"/>
            </a:lvl1pPr>
          </a:lstStyle>
          <a:p>
            <a:r>
              <a:rPr lang="en-US" dirty="0"/>
              <a:t>CLICK TO ADD TITLE</a:t>
            </a:r>
          </a:p>
        </p:txBody>
      </p:sp>
      <p:sp>
        <p:nvSpPr>
          <p:cNvPr id="21" name="Content Placeholder 2">
            <a:extLst>
              <a:ext uri="{FF2B5EF4-FFF2-40B4-BE49-F238E27FC236}">
                <a16:creationId xmlns:a16="http://schemas.microsoft.com/office/drawing/2014/main" id="{7DEBD617-560E-6846-815A-6EED9BB4765B}"/>
              </a:ext>
            </a:extLst>
          </p:cNvPr>
          <p:cNvSpPr>
            <a:spLocks noGrp="1"/>
          </p:cNvSpPr>
          <p:nvPr>
            <p:ph idx="20"/>
          </p:nvPr>
        </p:nvSpPr>
        <p:spPr>
          <a:xfrm>
            <a:off x="6374373" y="3331054"/>
            <a:ext cx="5241520" cy="2828962"/>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23605807"/>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30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3837"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77188"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3293" y="497559"/>
            <a:ext cx="5241520" cy="2697816"/>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506479" y="1536558"/>
            <a:ext cx="2270836" cy="66091"/>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73837"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10442991" y="4934069"/>
            <a:ext cx="239572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373837" y="3317337"/>
            <a:ext cx="156362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ntent Placeholder 2">
            <a:extLst>
              <a:ext uri="{FF2B5EF4-FFF2-40B4-BE49-F238E27FC236}">
                <a16:creationId xmlns:a16="http://schemas.microsoft.com/office/drawing/2014/main" id="{7DEBD617-560E-6846-815A-6EED9BB4765B}"/>
              </a:ext>
            </a:extLst>
          </p:cNvPr>
          <p:cNvSpPr>
            <a:spLocks noGrp="1"/>
          </p:cNvSpPr>
          <p:nvPr>
            <p:ph idx="20"/>
          </p:nvPr>
        </p:nvSpPr>
        <p:spPr>
          <a:xfrm>
            <a:off x="573293" y="3331054"/>
            <a:ext cx="5241520" cy="2828961"/>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7938372" y="2750743"/>
            <a:ext cx="4250452"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7935195" y="2782415"/>
            <a:ext cx="425045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7938371" y="2705024"/>
            <a:ext cx="425045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7945102" y="2705024"/>
            <a:ext cx="3670792" cy="1027524"/>
          </a:xfrm>
        </p:spPr>
        <p:txBody>
          <a:bodyPr lIns="9144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258276033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60065" y="504321"/>
            <a:ext cx="5216923"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48514" y="3361382"/>
            <a:ext cx="5228474"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9334" y="451277"/>
            <a:ext cx="5292477" cy="53044"/>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821514" y="4713587"/>
            <a:ext cx="288950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15562" y="3299482"/>
            <a:ext cx="5261425"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33760" y="1806375"/>
            <a:ext cx="2712095" cy="6590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92629405"/>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02128" y="504321"/>
            <a:ext cx="5190344" cy="2691055"/>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6107" y="1758462"/>
            <a:ext cx="5519893" cy="4431881"/>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7266975" y="451277"/>
            <a:ext cx="4389120"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491413"/>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523085"/>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6" y="445694"/>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2729" y="445694"/>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10269378" y="1806375"/>
            <a:ext cx="2712095" cy="65907"/>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96949" y="3313757"/>
            <a:ext cx="5195523" cy="2828961"/>
          </a:xfrm>
        </p:spPr>
        <p:txBody>
          <a:bodyPr/>
          <a:lstStyle/>
          <a:p>
            <a:r>
              <a:rPr lang="en-US" dirty="0"/>
              <a:t>Click to add picture</a:t>
            </a:r>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10181624" y="4665962"/>
            <a:ext cx="288950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7240342" y="3251857"/>
            <a:ext cx="4389120" cy="61900"/>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68C28B9E-4E5E-44C9-94ED-CCE07A07AAB7}"/>
              </a:ext>
            </a:extLst>
          </p:cNvPr>
          <p:cNvGrpSpPr/>
          <p:nvPr userDrawn="1"/>
        </p:nvGrpSpPr>
        <p:grpSpPr>
          <a:xfrm>
            <a:off x="4759979" y="6378422"/>
            <a:ext cx="2672041" cy="256545"/>
            <a:chOff x="9329155" y="6506695"/>
            <a:chExt cx="2672041" cy="256545"/>
          </a:xfrm>
        </p:grpSpPr>
        <p:sp>
          <p:nvSpPr>
            <p:cNvPr id="23" name="Star: 5 Points 22">
              <a:extLst>
                <a:ext uri="{FF2B5EF4-FFF2-40B4-BE49-F238E27FC236}">
                  <a16:creationId xmlns:a16="http://schemas.microsoft.com/office/drawing/2014/main" id="{1106ED83-2B6A-46E1-8D48-25D297293F69}"/>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4" name="Star: 5 Points 23">
              <a:extLst>
                <a:ext uri="{FF2B5EF4-FFF2-40B4-BE49-F238E27FC236}">
                  <a16:creationId xmlns:a16="http://schemas.microsoft.com/office/drawing/2014/main" id="{8824B38E-4B89-4E9B-9575-63CEED51DD15}"/>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5" name="Star: 5 Points 24">
              <a:extLst>
                <a:ext uri="{FF2B5EF4-FFF2-40B4-BE49-F238E27FC236}">
                  <a16:creationId xmlns:a16="http://schemas.microsoft.com/office/drawing/2014/main" id="{7B3B3A8E-B42A-453A-A87C-FE928324E891}"/>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6" name="Star: 5 Points 25">
              <a:extLst>
                <a:ext uri="{FF2B5EF4-FFF2-40B4-BE49-F238E27FC236}">
                  <a16:creationId xmlns:a16="http://schemas.microsoft.com/office/drawing/2014/main" id="{131B441C-5933-4412-B74C-EAB0B112CD1A}"/>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7" name="TextBox 26">
              <a:extLst>
                <a:ext uri="{FF2B5EF4-FFF2-40B4-BE49-F238E27FC236}">
                  <a16:creationId xmlns:a16="http://schemas.microsoft.com/office/drawing/2014/main" id="{794F24A1-7795-461A-97BB-AD43D213F3EF}"/>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8" name="Star: 5 Points 27">
              <a:extLst>
                <a:ext uri="{FF2B5EF4-FFF2-40B4-BE49-F238E27FC236}">
                  <a16:creationId xmlns:a16="http://schemas.microsoft.com/office/drawing/2014/main" id="{9A8CED19-4452-477D-8BE4-EEA31FDEDBDA}"/>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77103369"/>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1"/>
            <a:ext cx="5241520" cy="2691055"/>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585963" y="3344414"/>
            <a:ext cx="5241520" cy="282896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096000" y="1920782"/>
            <a:ext cx="5519893" cy="4276744"/>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5762761" y="538145"/>
            <a:ext cx="17373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2" y="434186"/>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431786" y="4720819"/>
            <a:ext cx="2828961" cy="5727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582612" y="3289555"/>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496448" y="679877"/>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493271" y="711549"/>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496447" y="634158"/>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096000" y="634158"/>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5081834" y="2395577"/>
            <a:ext cx="1533695" cy="65902"/>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60638790"/>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61519" y="514641"/>
            <a:ext cx="5230368" cy="2680736"/>
          </a:xfrm>
        </p:spPr>
        <p:txBody>
          <a:bodyPr/>
          <a:lstStyle/>
          <a:p>
            <a:r>
              <a:rPr lang="en-US" dirty="0"/>
              <a:t>Click to add picture</a:t>
            </a:r>
          </a:p>
        </p:txBody>
      </p:sp>
      <p:sp>
        <p:nvSpPr>
          <p:cNvPr id="15" name="Picture Placeholder 10">
            <a:extLst>
              <a:ext uri="{FF2B5EF4-FFF2-40B4-BE49-F238E27FC236}">
                <a16:creationId xmlns:a16="http://schemas.microsoft.com/office/drawing/2014/main" id="{4F9B6FD9-C503-3748-8580-9DE9473991EF}"/>
              </a:ext>
            </a:extLst>
          </p:cNvPr>
          <p:cNvSpPr>
            <a:spLocks noGrp="1"/>
          </p:cNvSpPr>
          <p:nvPr>
            <p:ph type="pic" sz="quarter" idx="19" hasCustomPrompt="1"/>
          </p:nvPr>
        </p:nvSpPr>
        <p:spPr>
          <a:xfrm>
            <a:off x="6361518" y="3353713"/>
            <a:ext cx="5230368" cy="2819663"/>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66680" y="1735275"/>
            <a:ext cx="5519893" cy="4441987"/>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297510" y="437250"/>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69B862-D59B-4D49-A1E4-F0E8A09E15DC}"/>
              </a:ext>
            </a:extLst>
          </p:cNvPr>
          <p:cNvSpPr/>
          <p:nvPr userDrawn="1"/>
        </p:nvSpPr>
        <p:spPr>
          <a:xfrm rot="16200000" flipV="1">
            <a:off x="4916930" y="4717454"/>
            <a:ext cx="2828961"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69F2473-B25A-884F-88AB-B91F0ED7FE74}"/>
              </a:ext>
            </a:extLst>
          </p:cNvPr>
          <p:cNvSpPr/>
          <p:nvPr userDrawn="1"/>
        </p:nvSpPr>
        <p:spPr>
          <a:xfrm>
            <a:off x="6297510" y="3289705"/>
            <a:ext cx="5294376"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482969"/>
            <a:ext cx="6109395"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514641"/>
            <a:ext cx="6109395"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437250"/>
            <a:ext cx="6109395"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99553" y="437250"/>
            <a:ext cx="5506666"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4967058" y="1800914"/>
            <a:ext cx="272491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4941613"/>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sp>
        <p:nvSpPr>
          <p:cNvPr id="15" name="Picture Placeholder 10">
            <a:extLst>
              <a:ext uri="{FF2B5EF4-FFF2-40B4-BE49-F238E27FC236}">
                <a16:creationId xmlns:a16="http://schemas.microsoft.com/office/drawing/2014/main" id="{2DB5C2C7-4995-0B44-9CE2-0EB079E926E8}"/>
              </a:ext>
            </a:extLst>
          </p:cNvPr>
          <p:cNvSpPr>
            <a:spLocks noGrp="1"/>
          </p:cNvSpPr>
          <p:nvPr>
            <p:ph type="pic" sz="quarter" idx="19" hasCustomPrompt="1"/>
          </p:nvPr>
        </p:nvSpPr>
        <p:spPr>
          <a:xfrm>
            <a:off x="622711" y="3317167"/>
            <a:ext cx="5201421" cy="2853202"/>
          </a:xfrm>
        </p:spPr>
        <p:txBody>
          <a:bodyPr/>
          <a:lstStyle/>
          <a:p>
            <a:r>
              <a:rPr lang="en-US" dirty="0"/>
              <a:t>Click to add picture</a:t>
            </a:r>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1429217" y="470438"/>
            <a:ext cx="5210093" cy="2772021"/>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639311" y="3438840"/>
            <a:ext cx="4963356" cy="2758686"/>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90707" y="3248586"/>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5824132" y="1956016"/>
            <a:ext cx="5781711"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5820955" y="1987688"/>
            <a:ext cx="5781711"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5820955" y="1910297"/>
            <a:ext cx="5784887"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639310" y="1910297"/>
            <a:ext cx="4963356" cy="1027524"/>
          </a:xfrm>
          <a:ln>
            <a:noFill/>
          </a:ln>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870511" y="4673227"/>
            <a:ext cx="29224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2BB84C6-8312-0C4A-BC00-D39D18C55341}"/>
              </a:ext>
            </a:extLst>
          </p:cNvPr>
          <p:cNvSpPr/>
          <p:nvPr userDrawn="1"/>
        </p:nvSpPr>
        <p:spPr>
          <a:xfrm>
            <a:off x="1397212" y="406430"/>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3BE914C-AB47-EE49-A62C-5E4FD228CC57}"/>
              </a:ext>
            </a:extLst>
          </p:cNvPr>
          <p:cNvSpPr/>
          <p:nvPr userDrawn="1"/>
        </p:nvSpPr>
        <p:spPr>
          <a:xfrm rot="16200000" flipV="1">
            <a:off x="-33824" y="1810456"/>
            <a:ext cx="286207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99350416"/>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28_Title and Content">
    <p:spTree>
      <p:nvGrpSpPr>
        <p:cNvPr id="1" name=""/>
        <p:cNvGrpSpPr/>
        <p:nvPr/>
      </p:nvGrpSpPr>
      <p:grpSpPr>
        <a:xfrm>
          <a:off x="0" y="0"/>
          <a:ext cx="0" cy="0"/>
          <a:chOff x="0" y="0"/>
          <a:chExt cx="0" cy="0"/>
        </a:xfrm>
      </p:grpSpPr>
      <p:sp>
        <p:nvSpPr>
          <p:cNvPr id="15" name="Picture Placeholder 10">
            <a:extLst>
              <a:ext uri="{FF2B5EF4-FFF2-40B4-BE49-F238E27FC236}">
                <a16:creationId xmlns:a16="http://schemas.microsoft.com/office/drawing/2014/main" id="{2DB5C2C7-4995-0B44-9CE2-0EB079E926E8}"/>
              </a:ext>
            </a:extLst>
          </p:cNvPr>
          <p:cNvSpPr>
            <a:spLocks noGrp="1"/>
          </p:cNvSpPr>
          <p:nvPr>
            <p:ph type="pic" sz="quarter" idx="19" hasCustomPrompt="1"/>
          </p:nvPr>
        </p:nvSpPr>
        <p:spPr>
          <a:xfrm>
            <a:off x="6096000" y="3345649"/>
            <a:ext cx="5215031" cy="2853202"/>
          </a:xfrm>
        </p:spPr>
        <p:txBody>
          <a:bodyPr/>
          <a:lstStyle/>
          <a:p>
            <a:r>
              <a:rPr lang="en-US" dirty="0"/>
              <a:t>Click to add picture</a:t>
            </a:r>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423206" y="478760"/>
            <a:ext cx="5195864" cy="2775943"/>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66680" y="3438840"/>
            <a:ext cx="5215031" cy="2758686"/>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096000" y="3268172"/>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1917827"/>
            <a:ext cx="5781711"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1949499"/>
            <a:ext cx="5781711"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872108"/>
            <a:ext cx="5784887"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66680" y="1872108"/>
            <a:ext cx="5215031" cy="1027524"/>
          </a:xfrm>
          <a:ln>
            <a:noFill/>
          </a:ln>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9881818" y="4697386"/>
            <a:ext cx="29224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2BB84C6-8312-0C4A-BC00-D39D18C55341}"/>
              </a:ext>
            </a:extLst>
          </p:cNvPr>
          <p:cNvSpPr/>
          <p:nvPr userDrawn="1"/>
        </p:nvSpPr>
        <p:spPr>
          <a:xfrm>
            <a:off x="6423205" y="405769"/>
            <a:ext cx="5241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3BE914C-AB47-EE49-A62C-5E4FD228CC57}"/>
              </a:ext>
            </a:extLst>
          </p:cNvPr>
          <p:cNvSpPr/>
          <p:nvPr userDrawn="1"/>
        </p:nvSpPr>
        <p:spPr>
          <a:xfrm rot="16200000" flipV="1">
            <a:off x="10221433" y="1796235"/>
            <a:ext cx="285292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76787053"/>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218" y="499304"/>
            <a:ext cx="2469775" cy="270950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18839" y="1795757"/>
            <a:ext cx="5297054"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66679" y="4352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6322016" y="483281"/>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6318839" y="514953"/>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6322015" y="437562"/>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12310" y="437562"/>
            <a:ext cx="5303583" cy="1027524"/>
          </a:xfrm>
        </p:spPr>
        <p:txBody>
          <a:bodyPr lIns="9144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77488" y="1779464"/>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3401668" y="514953"/>
            <a:ext cx="2474672" cy="2693858"/>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7217" y="3457796"/>
            <a:ext cx="2469776" cy="2711488"/>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3401666" y="3457796"/>
            <a:ext cx="2471495" cy="2711488"/>
          </a:xfrm>
        </p:spPr>
        <p:txBody>
          <a:bodyPr/>
          <a:lstStyle/>
          <a:p>
            <a:r>
              <a:rPr lang="en-US" dirty="0"/>
              <a:t>Click to add picture</a:t>
            </a:r>
          </a:p>
        </p:txBody>
      </p:sp>
      <p:sp>
        <p:nvSpPr>
          <p:cNvPr id="23" name="Rectangle 22">
            <a:extLst>
              <a:ext uri="{FF2B5EF4-FFF2-40B4-BE49-F238E27FC236}">
                <a16:creationId xmlns:a16="http://schemas.microsoft.com/office/drawing/2014/main" id="{C19389C1-43D1-9D42-B2D8-2A01572A1D0E}"/>
              </a:ext>
            </a:extLst>
          </p:cNvPr>
          <p:cNvSpPr/>
          <p:nvPr userDrawn="1"/>
        </p:nvSpPr>
        <p:spPr>
          <a:xfrm>
            <a:off x="576107" y="33969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814FE0E-4D0D-3E4B-B172-67AFB4D9C6C8}"/>
              </a:ext>
            </a:extLst>
          </p:cNvPr>
          <p:cNvSpPr/>
          <p:nvPr userDrawn="1"/>
        </p:nvSpPr>
        <p:spPr>
          <a:xfrm rot="16200000" flipV="1">
            <a:off x="-763489" y="4758552"/>
            <a:ext cx="274320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D91C373-366E-3C4A-8770-6B4EA580633C}"/>
              </a:ext>
            </a:extLst>
          </p:cNvPr>
          <p:cNvSpPr/>
          <p:nvPr userDrawn="1"/>
        </p:nvSpPr>
        <p:spPr>
          <a:xfrm>
            <a:off x="3331129" y="435296"/>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FB24565-92DD-0247-B623-356B586A5659}"/>
              </a:ext>
            </a:extLst>
          </p:cNvPr>
          <p:cNvSpPr/>
          <p:nvPr userDrawn="1"/>
        </p:nvSpPr>
        <p:spPr>
          <a:xfrm rot="16200000" flipV="1">
            <a:off x="1997548" y="1790049"/>
            <a:ext cx="2731174" cy="64009"/>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FF1BD42E-A7B1-9B44-9453-D6EF6403F183}"/>
              </a:ext>
            </a:extLst>
          </p:cNvPr>
          <p:cNvSpPr/>
          <p:nvPr userDrawn="1"/>
        </p:nvSpPr>
        <p:spPr>
          <a:xfrm>
            <a:off x="3331130" y="3393789"/>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76D3FA0D-1490-4E4F-93C2-E108AA593D5F}"/>
              </a:ext>
            </a:extLst>
          </p:cNvPr>
          <p:cNvSpPr/>
          <p:nvPr userDrawn="1"/>
        </p:nvSpPr>
        <p:spPr>
          <a:xfrm rot="16200000" flipV="1">
            <a:off x="1986963" y="4757901"/>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37562222"/>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9ABF4F-DCF7-44B4-A5CF-F8E579F6F3BC}" type="datetime1">
              <a:rPr lang="en-US"/>
              <a:pPr>
                <a:defRPr/>
              </a:pPr>
              <a:t>6/14/2023</a:t>
            </a:fld>
            <a:endParaRPr lang="es-ES_tradnl" dirty="0"/>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D51FDB28-CE6E-46D6-85BC-2F2B17E4179A}" type="slidenum">
              <a:rPr lang="es-ES_tradnl" altLang="en-US"/>
              <a:pPr/>
              <a:t>‹#›</a:t>
            </a:fld>
            <a:endParaRPr lang="es-ES_tradnl" altLang="en-US"/>
          </a:p>
        </p:txBody>
      </p:sp>
    </p:spTree>
    <p:extLst>
      <p:ext uri="{BB962C8B-B14F-4D97-AF65-F5344CB8AC3E}">
        <p14:creationId xmlns:p14="http://schemas.microsoft.com/office/powerpoint/2010/main" val="260289343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35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49568" y="535375"/>
            <a:ext cx="2481116" cy="2696227"/>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40119" y="1805307"/>
            <a:ext cx="5216442"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49566" y="465241"/>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0246" y="484157"/>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3423" y="515829"/>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0247" y="438438"/>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7216" y="438438"/>
            <a:ext cx="5225697" cy="1027524"/>
          </a:xfrm>
        </p:spPr>
        <p:txBody>
          <a:bodyPr lIns="0" tIns="228600">
            <a:noAutofit/>
          </a:bodyPr>
          <a:lstStyle>
            <a:lvl1pPr>
              <a:defRPr sz="2800"/>
            </a:lvl1pPr>
          </a:lstStyle>
          <a:p>
            <a:r>
              <a:rPr lang="en-US" dirty="0"/>
              <a:t>CLICK TO ADD TITLE</a:t>
            </a:r>
          </a:p>
        </p:txBody>
      </p:sp>
      <p:sp>
        <p:nvSpPr>
          <p:cNvPr id="21" name="Rectangle 20">
            <a:extLst>
              <a:ext uri="{FF2B5EF4-FFF2-40B4-BE49-F238E27FC236}">
                <a16:creationId xmlns:a16="http://schemas.microsoft.com/office/drawing/2014/main" id="{86982EAC-D74B-944F-AB01-8B0650F6808F}"/>
              </a:ext>
            </a:extLst>
          </p:cNvPr>
          <p:cNvSpPr/>
          <p:nvPr userDrawn="1"/>
        </p:nvSpPr>
        <p:spPr>
          <a:xfrm rot="16200000" flipV="1">
            <a:off x="7486517" y="1819007"/>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9114017" y="523323"/>
            <a:ext cx="2476932"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49565" y="3481809"/>
            <a:ext cx="2476933" cy="2722964"/>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9114015" y="3503784"/>
            <a:ext cx="2476934" cy="2696703"/>
          </a:xfrm>
        </p:spPr>
        <p:txBody>
          <a:bodyPr/>
          <a:lstStyle/>
          <a:p>
            <a:r>
              <a:rPr lang="en-US" dirty="0"/>
              <a:t>Click to add picture</a:t>
            </a:r>
          </a:p>
        </p:txBody>
      </p:sp>
      <p:sp>
        <p:nvSpPr>
          <p:cNvPr id="23" name="Rectangle 22">
            <a:extLst>
              <a:ext uri="{FF2B5EF4-FFF2-40B4-BE49-F238E27FC236}">
                <a16:creationId xmlns:a16="http://schemas.microsoft.com/office/drawing/2014/main" id="{C19389C1-43D1-9D42-B2D8-2A01572A1D0E}"/>
              </a:ext>
            </a:extLst>
          </p:cNvPr>
          <p:cNvSpPr/>
          <p:nvPr userDrawn="1"/>
        </p:nvSpPr>
        <p:spPr>
          <a:xfrm>
            <a:off x="6349566" y="3417802"/>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3814FE0E-4D0D-3E4B-B172-67AFB4D9C6C8}"/>
              </a:ext>
            </a:extLst>
          </p:cNvPr>
          <p:cNvSpPr/>
          <p:nvPr userDrawn="1"/>
        </p:nvSpPr>
        <p:spPr>
          <a:xfrm rot="16200000" flipV="1">
            <a:off x="7471720" y="4777515"/>
            <a:ext cx="2781937"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D91C373-366E-3C4A-8770-6B4EA580633C}"/>
              </a:ext>
            </a:extLst>
          </p:cNvPr>
          <p:cNvSpPr/>
          <p:nvPr userDrawn="1"/>
        </p:nvSpPr>
        <p:spPr>
          <a:xfrm>
            <a:off x="9114015" y="455318"/>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6FB24565-92DD-0247-B623-356B586A5659}"/>
              </a:ext>
            </a:extLst>
          </p:cNvPr>
          <p:cNvSpPr/>
          <p:nvPr userDrawn="1"/>
        </p:nvSpPr>
        <p:spPr>
          <a:xfrm rot="16200000" flipV="1">
            <a:off x="10249876" y="1819007"/>
            <a:ext cx="27523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FF1BD42E-A7B1-9B44-9453-D6EF6403F183}"/>
              </a:ext>
            </a:extLst>
          </p:cNvPr>
          <p:cNvSpPr/>
          <p:nvPr userDrawn="1"/>
        </p:nvSpPr>
        <p:spPr>
          <a:xfrm>
            <a:off x="9114015" y="3421810"/>
            <a:ext cx="2542032"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76D3FA0D-1490-4E4F-93C2-E108AA593D5F}"/>
              </a:ext>
            </a:extLst>
          </p:cNvPr>
          <p:cNvSpPr/>
          <p:nvPr userDrawn="1"/>
        </p:nvSpPr>
        <p:spPr>
          <a:xfrm rot="16200000" flipV="1">
            <a:off x="10289292" y="4786561"/>
            <a:ext cx="2671507" cy="62003"/>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6860368"/>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7218" y="483281"/>
            <a:ext cx="2469775" cy="2708280"/>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18839" y="1795757"/>
            <a:ext cx="5297054" cy="4401769"/>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6322016" y="483281"/>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6318839" y="514953"/>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6322015" y="437562"/>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12310" y="437562"/>
            <a:ext cx="5303583" cy="1027524"/>
          </a:xfrm>
        </p:spPr>
        <p:txBody>
          <a:bodyPr lIns="91440" tIns="228600">
            <a:noAutofit/>
          </a:bodyPr>
          <a:lstStyle>
            <a:lvl1pPr>
              <a:defRPr sz="2800"/>
            </a:lvl1pPr>
          </a:lstStyle>
          <a:p>
            <a:r>
              <a:rPr lang="en-US" dirty="0"/>
              <a:t>CLICK TO ADD TITLE</a:t>
            </a:r>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3401667" y="483281"/>
            <a:ext cx="2475321"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7217" y="3461004"/>
            <a:ext cx="2469775" cy="2703727"/>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3401666" y="3429000"/>
            <a:ext cx="2471495" cy="2731446"/>
          </a:xfrm>
        </p:spPr>
        <p:txBody>
          <a:bodyPr/>
          <a:lstStyle/>
          <a:p>
            <a:r>
              <a:rPr lang="en-US" dirty="0"/>
              <a:t>Click to add picture</a:t>
            </a:r>
          </a:p>
        </p:txBody>
      </p:sp>
    </p:spTree>
    <p:extLst>
      <p:ext uri="{BB962C8B-B14F-4D97-AF65-F5344CB8AC3E}">
        <p14:creationId xmlns:p14="http://schemas.microsoft.com/office/powerpoint/2010/main" val="3916273529"/>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6366074" y="453825"/>
            <a:ext cx="2469775" cy="2708280"/>
          </a:xfrm>
        </p:spPr>
        <p:txBody>
          <a:bodyPr/>
          <a:lstStyle/>
          <a:p>
            <a:r>
              <a:rPr lang="en-US" dirty="0"/>
              <a:t>Click to add picture</a:t>
            </a:r>
          </a:p>
        </p:txBody>
      </p:sp>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7217" y="1807965"/>
            <a:ext cx="5297054" cy="4352481"/>
          </a:xfrm>
          <a:solidFill>
            <a:schemeClr val="bg1"/>
          </a:solidFill>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7" y="475212"/>
            <a:ext cx="5869984"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0" y="506884"/>
            <a:ext cx="5869984"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6" y="429493"/>
            <a:ext cx="5869984"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637217" y="429493"/>
            <a:ext cx="4659837" cy="1027524"/>
          </a:xfrm>
        </p:spPr>
        <p:txBody>
          <a:bodyPr lIns="0" tIns="228600">
            <a:noAutofit/>
          </a:bodyPr>
          <a:lstStyle>
            <a:lvl1pPr>
              <a:defRPr sz="2800"/>
            </a:lvl1pPr>
          </a:lstStyle>
          <a:p>
            <a:r>
              <a:rPr lang="en-US" dirty="0"/>
              <a:t>CLICK TO ADD TITLE</a:t>
            </a:r>
          </a:p>
        </p:txBody>
      </p:sp>
      <p:sp>
        <p:nvSpPr>
          <p:cNvPr id="17" name="Picture Placeholder 10">
            <a:extLst>
              <a:ext uri="{FF2B5EF4-FFF2-40B4-BE49-F238E27FC236}">
                <a16:creationId xmlns:a16="http://schemas.microsoft.com/office/drawing/2014/main" id="{049BED26-D433-5C49-908A-161CCC43593A}"/>
              </a:ext>
            </a:extLst>
          </p:cNvPr>
          <p:cNvSpPr>
            <a:spLocks noGrp="1"/>
          </p:cNvSpPr>
          <p:nvPr>
            <p:ph type="pic" sz="quarter" idx="19" hasCustomPrompt="1"/>
          </p:nvPr>
        </p:nvSpPr>
        <p:spPr>
          <a:xfrm>
            <a:off x="9130523" y="453825"/>
            <a:ext cx="2475321" cy="2708280"/>
          </a:xfrm>
        </p:spPr>
        <p:txBody>
          <a:bodyPr/>
          <a:lstStyle/>
          <a:p>
            <a:r>
              <a:rPr lang="en-US" dirty="0"/>
              <a:t>Click to add picture</a:t>
            </a:r>
          </a:p>
        </p:txBody>
      </p:sp>
      <p:sp>
        <p:nvSpPr>
          <p:cNvPr id="20" name="Picture Placeholder 10">
            <a:extLst>
              <a:ext uri="{FF2B5EF4-FFF2-40B4-BE49-F238E27FC236}">
                <a16:creationId xmlns:a16="http://schemas.microsoft.com/office/drawing/2014/main" id="{19378BF0-7314-A64E-A99C-EABCEE14B6CA}"/>
              </a:ext>
            </a:extLst>
          </p:cNvPr>
          <p:cNvSpPr>
            <a:spLocks noGrp="1"/>
          </p:cNvSpPr>
          <p:nvPr>
            <p:ph type="pic" sz="quarter" idx="20" hasCustomPrompt="1"/>
          </p:nvPr>
        </p:nvSpPr>
        <p:spPr>
          <a:xfrm>
            <a:off x="6366074" y="3429000"/>
            <a:ext cx="2469775" cy="2735731"/>
          </a:xfrm>
        </p:spPr>
        <p:txBody>
          <a:bodyPr/>
          <a:lstStyle/>
          <a:p>
            <a:r>
              <a:rPr lang="en-US" dirty="0"/>
              <a:t>Click to add picture</a:t>
            </a:r>
          </a:p>
        </p:txBody>
      </p:sp>
      <p:sp>
        <p:nvSpPr>
          <p:cNvPr id="22" name="Picture Placeholder 10">
            <a:extLst>
              <a:ext uri="{FF2B5EF4-FFF2-40B4-BE49-F238E27FC236}">
                <a16:creationId xmlns:a16="http://schemas.microsoft.com/office/drawing/2014/main" id="{FE90ACBF-909D-5448-A6F3-256D4D699F84}"/>
              </a:ext>
            </a:extLst>
          </p:cNvPr>
          <p:cNvSpPr>
            <a:spLocks noGrp="1"/>
          </p:cNvSpPr>
          <p:nvPr>
            <p:ph type="pic" sz="quarter" idx="21" hasCustomPrompt="1"/>
          </p:nvPr>
        </p:nvSpPr>
        <p:spPr>
          <a:xfrm>
            <a:off x="9130523" y="3431142"/>
            <a:ext cx="2471495" cy="2731446"/>
          </a:xfrm>
        </p:spPr>
        <p:txBody>
          <a:bodyPr/>
          <a:lstStyle/>
          <a:p>
            <a:r>
              <a:rPr lang="en-US" dirty="0"/>
              <a:t>Click to add picture</a:t>
            </a:r>
          </a:p>
        </p:txBody>
      </p:sp>
    </p:spTree>
    <p:extLst>
      <p:ext uri="{BB962C8B-B14F-4D97-AF65-F5344CB8AC3E}">
        <p14:creationId xmlns:p14="http://schemas.microsoft.com/office/powerpoint/2010/main" val="4204925545"/>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627" y="504320"/>
            <a:ext cx="10973480" cy="2773647"/>
          </a:xfrm>
        </p:spPr>
        <p:txBody>
          <a:bodyPr/>
          <a:lstStyle/>
          <a:p>
            <a:r>
              <a:rPr lang="en-US" dirty="0"/>
              <a:t>Click to add picture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23765" y="3944972"/>
            <a:ext cx="5292128" cy="2252554"/>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5" name="Content Placeholder 2">
            <a:extLst>
              <a:ext uri="{FF2B5EF4-FFF2-40B4-BE49-F238E27FC236}">
                <a16:creationId xmlns:a16="http://schemas.microsoft.com/office/drawing/2014/main" id="{C156418D-7EF1-544D-BD32-DBC294A4EA45}"/>
              </a:ext>
            </a:extLst>
          </p:cNvPr>
          <p:cNvSpPr>
            <a:spLocks noGrp="1"/>
          </p:cNvSpPr>
          <p:nvPr>
            <p:ph idx="19"/>
          </p:nvPr>
        </p:nvSpPr>
        <p:spPr>
          <a:xfrm>
            <a:off x="582612" y="3949580"/>
            <a:ext cx="5285625" cy="2247945"/>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Rectangle 20">
            <a:extLst>
              <a:ext uri="{FF2B5EF4-FFF2-40B4-BE49-F238E27FC236}">
                <a16:creationId xmlns:a16="http://schemas.microsoft.com/office/drawing/2014/main" id="{B72FDF69-EDAA-1F43-AA58-CF5461782DB3}"/>
              </a:ext>
            </a:extLst>
          </p:cNvPr>
          <p:cNvSpPr/>
          <p:nvPr userDrawn="1"/>
        </p:nvSpPr>
        <p:spPr>
          <a:xfrm>
            <a:off x="572909" y="432966"/>
            <a:ext cx="1098194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9">
            <a:extLst>
              <a:ext uri="{FF2B5EF4-FFF2-40B4-BE49-F238E27FC236}">
                <a16:creationId xmlns:a16="http://schemas.microsoft.com/office/drawing/2014/main" id="{E80FE2A4-FA6B-A94A-A02F-77C0AB5C2294}"/>
              </a:ext>
            </a:extLst>
          </p:cNvPr>
          <p:cNvSpPr>
            <a:spLocks noGrp="1"/>
          </p:cNvSpPr>
          <p:nvPr>
            <p:ph type="body" sz="quarter" idx="20" hasCustomPrompt="1"/>
          </p:nvPr>
        </p:nvSpPr>
        <p:spPr>
          <a:xfrm>
            <a:off x="1" y="1092291"/>
            <a:ext cx="4702628" cy="981804"/>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23" name="Text Placeholder 15">
            <a:extLst>
              <a:ext uri="{FF2B5EF4-FFF2-40B4-BE49-F238E27FC236}">
                <a16:creationId xmlns:a16="http://schemas.microsoft.com/office/drawing/2014/main" id="{B053F6B5-6166-0048-85C0-1DCCD7273C77}"/>
              </a:ext>
            </a:extLst>
          </p:cNvPr>
          <p:cNvSpPr>
            <a:spLocks noGrp="1"/>
          </p:cNvSpPr>
          <p:nvPr>
            <p:ph type="body" sz="quarter" idx="21" hasCustomPrompt="1"/>
          </p:nvPr>
        </p:nvSpPr>
        <p:spPr>
          <a:xfrm>
            <a:off x="-3176" y="1123963"/>
            <a:ext cx="4702628"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24" name="Text Placeholder 21">
            <a:extLst>
              <a:ext uri="{FF2B5EF4-FFF2-40B4-BE49-F238E27FC236}">
                <a16:creationId xmlns:a16="http://schemas.microsoft.com/office/drawing/2014/main" id="{7966CDAE-A268-9845-BF03-314524F24634}"/>
              </a:ext>
            </a:extLst>
          </p:cNvPr>
          <p:cNvSpPr>
            <a:spLocks noGrp="1"/>
          </p:cNvSpPr>
          <p:nvPr>
            <p:ph type="body" sz="quarter" idx="22" hasCustomPrompt="1"/>
          </p:nvPr>
        </p:nvSpPr>
        <p:spPr>
          <a:xfrm>
            <a:off x="0" y="1046572"/>
            <a:ext cx="4702628"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6" name="Title 1">
            <a:extLst>
              <a:ext uri="{FF2B5EF4-FFF2-40B4-BE49-F238E27FC236}">
                <a16:creationId xmlns:a16="http://schemas.microsoft.com/office/drawing/2014/main" id="{6494CF90-178E-064D-BECB-D848B3B8C179}"/>
              </a:ext>
            </a:extLst>
          </p:cNvPr>
          <p:cNvSpPr>
            <a:spLocks noGrp="1"/>
          </p:cNvSpPr>
          <p:nvPr>
            <p:ph type="title" hasCustomPrompt="1"/>
          </p:nvPr>
        </p:nvSpPr>
        <p:spPr>
          <a:xfrm>
            <a:off x="585627" y="1046572"/>
            <a:ext cx="4120178" cy="1027524"/>
          </a:xfrm>
        </p:spPr>
        <p:txBody>
          <a:bodyPr lIns="0" tIns="228600">
            <a:noAutofit/>
          </a:bodyPr>
          <a:lstStyle>
            <a:lvl1pPr>
              <a:defRPr sz="2800"/>
            </a:lvl1pPr>
          </a:lstStyle>
          <a:p>
            <a:r>
              <a:rPr lang="en-US" dirty="0"/>
              <a:t>CLICK TO ADD TITLE</a:t>
            </a:r>
          </a:p>
        </p:txBody>
      </p:sp>
    </p:spTree>
    <p:extLst>
      <p:ext uri="{BB962C8B-B14F-4D97-AF65-F5344CB8AC3E}">
        <p14:creationId xmlns:p14="http://schemas.microsoft.com/office/powerpoint/2010/main" val="949076419"/>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0"/>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1" y="1092291"/>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6" y="1123963"/>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0" y="1046572"/>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7" y="1046572"/>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823209" y="3580034"/>
            <a:ext cx="6792684" cy="2617492"/>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2610" y="434185"/>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67E43CB-3C03-9A48-9F7E-231C9ED5A91A}"/>
              </a:ext>
            </a:extLst>
          </p:cNvPr>
          <p:cNvSpPr/>
          <p:nvPr userDrawn="1"/>
        </p:nvSpPr>
        <p:spPr>
          <a:xfrm rot="16200000" flipV="1">
            <a:off x="3360630" y="4858704"/>
            <a:ext cx="26136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1">
            <a:extLst>
              <a:ext uri="{FF2B5EF4-FFF2-40B4-BE49-F238E27FC236}">
                <a16:creationId xmlns:a16="http://schemas.microsoft.com/office/drawing/2014/main" id="{6A42A806-501D-1449-B2B2-58AE81A781D1}"/>
              </a:ext>
            </a:extLst>
          </p:cNvPr>
          <p:cNvSpPr>
            <a:spLocks noGrp="1"/>
          </p:cNvSpPr>
          <p:nvPr>
            <p:ph type="pic" sz="quarter" idx="19"/>
          </p:nvPr>
        </p:nvSpPr>
        <p:spPr>
          <a:xfrm>
            <a:off x="582609" y="3576576"/>
            <a:ext cx="4052833" cy="2620950"/>
          </a:xfrm>
        </p:spPr>
        <p:txBody>
          <a:bodyPr/>
          <a:lstStyle/>
          <a:p>
            <a:endParaRPr lang="en-US" dirty="0"/>
          </a:p>
        </p:txBody>
      </p:sp>
    </p:spTree>
    <p:extLst>
      <p:ext uri="{BB962C8B-B14F-4D97-AF65-F5344CB8AC3E}">
        <p14:creationId xmlns:p14="http://schemas.microsoft.com/office/powerpoint/2010/main" val="285135609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2612" y="504320"/>
            <a:ext cx="5234437"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0" y="2808952"/>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3177" y="2840624"/>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1" y="2763233"/>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5626" y="2763233"/>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323765" y="3944972"/>
            <a:ext cx="5292128" cy="2252554"/>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65523" y="182406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6311271" y="431328"/>
            <a:ext cx="5303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C156418D-7EF1-544D-BD32-DBC294A4EA45}"/>
              </a:ext>
            </a:extLst>
          </p:cNvPr>
          <p:cNvSpPr>
            <a:spLocks noGrp="1"/>
          </p:cNvSpPr>
          <p:nvPr>
            <p:ph idx="19"/>
          </p:nvPr>
        </p:nvSpPr>
        <p:spPr>
          <a:xfrm>
            <a:off x="582612" y="3949580"/>
            <a:ext cx="5285625" cy="2247945"/>
          </a:xfrm>
          <a:solidFill>
            <a:schemeClr val="bg1"/>
          </a:solidFill>
        </p:spPr>
        <p:txBody>
          <a:bodyPr/>
          <a:lstStyle>
            <a:lvl1pPr>
              <a:defRPr sz="1800">
                <a:solidFill>
                  <a:schemeClr val="tx1">
                    <a:lumMod val="75000"/>
                    <a:lumOff val="25000"/>
                  </a:schemeClr>
                </a:solidFill>
              </a:defRPr>
            </a:lvl1pPr>
            <a:lvl2pPr>
              <a:defRPr sz="1600">
                <a:solidFill>
                  <a:schemeClr val="tx1">
                    <a:lumMod val="75000"/>
                    <a:lumOff val="25000"/>
                  </a:schemeClr>
                </a:solidFill>
              </a:defRPr>
            </a:lvl2pPr>
            <a:lvl3pPr>
              <a:defRPr sz="1400">
                <a:solidFill>
                  <a:schemeClr val="tx1">
                    <a:lumMod val="75000"/>
                    <a:lumOff val="25000"/>
                  </a:schemeClr>
                </a:solidFill>
              </a:defRPr>
            </a:lvl3pPr>
            <a:lvl4pPr>
              <a:defRPr sz="1200">
                <a:solidFill>
                  <a:schemeClr val="tx1">
                    <a:lumMod val="75000"/>
                    <a:lumOff val="25000"/>
                  </a:schemeClr>
                </a:solidFill>
              </a:defRPr>
            </a:lvl4pPr>
            <a:lvl5pP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Picture Placeholder 10">
            <a:extLst>
              <a:ext uri="{FF2B5EF4-FFF2-40B4-BE49-F238E27FC236}">
                <a16:creationId xmlns:a16="http://schemas.microsoft.com/office/drawing/2014/main" id="{340C516E-2FC0-BE45-A710-06A68E6D7FBC}"/>
              </a:ext>
            </a:extLst>
          </p:cNvPr>
          <p:cNvSpPr>
            <a:spLocks noGrp="1"/>
          </p:cNvSpPr>
          <p:nvPr>
            <p:ph type="pic" sz="quarter" idx="20" hasCustomPrompt="1"/>
          </p:nvPr>
        </p:nvSpPr>
        <p:spPr>
          <a:xfrm>
            <a:off x="6320220" y="504319"/>
            <a:ext cx="5235192" cy="2773647"/>
          </a:xfrm>
        </p:spPr>
        <p:txBody>
          <a:bodyPr/>
          <a:lstStyle/>
          <a:p>
            <a:r>
              <a:rPr lang="en-US" dirty="0"/>
              <a:t>Click to add picture</a:t>
            </a:r>
          </a:p>
        </p:txBody>
      </p:sp>
      <p:sp>
        <p:nvSpPr>
          <p:cNvPr id="20" name="Rectangle 19">
            <a:extLst>
              <a:ext uri="{FF2B5EF4-FFF2-40B4-BE49-F238E27FC236}">
                <a16:creationId xmlns:a16="http://schemas.microsoft.com/office/drawing/2014/main" id="{89A5ECEE-AB5B-0C43-A8E6-AA61FD036CDB}"/>
              </a:ext>
            </a:extLst>
          </p:cNvPr>
          <p:cNvSpPr/>
          <p:nvPr userDrawn="1"/>
        </p:nvSpPr>
        <p:spPr>
          <a:xfrm rot="16200000" flipV="1">
            <a:off x="4427162" y="1825708"/>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72FDF69-EDAA-1F43-AA58-CF5461782DB3}"/>
              </a:ext>
            </a:extLst>
          </p:cNvPr>
          <p:cNvSpPr/>
          <p:nvPr userDrawn="1"/>
        </p:nvSpPr>
        <p:spPr>
          <a:xfrm>
            <a:off x="572910" y="432967"/>
            <a:ext cx="5303520"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91095431"/>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789" y="3175283"/>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8" y="3763254"/>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 y="3794926"/>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7" y="3717535"/>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8804" y="3717535"/>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6232441" y="295808"/>
            <a:ext cx="5392982"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71256" y="452459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5787" y="3105148"/>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0A21AD8C-724A-1344-BC45-B1F331BECE20}"/>
              </a:ext>
            </a:extLst>
          </p:cNvPr>
          <p:cNvSpPr>
            <a:spLocks noGrp="1"/>
          </p:cNvSpPr>
          <p:nvPr>
            <p:ph idx="19"/>
          </p:nvPr>
        </p:nvSpPr>
        <p:spPr>
          <a:xfrm>
            <a:off x="585787" y="295808"/>
            <a:ext cx="5272402"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0498772"/>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FF074AF-19BF-9E49-AF13-0FCF0E0E6BA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icture Placeholder 10">
            <a:extLst>
              <a:ext uri="{FF2B5EF4-FFF2-40B4-BE49-F238E27FC236}">
                <a16:creationId xmlns:a16="http://schemas.microsoft.com/office/drawing/2014/main" id="{989810F4-5EEC-9242-9C9E-640D7A061AF6}"/>
              </a:ext>
            </a:extLst>
          </p:cNvPr>
          <p:cNvSpPr>
            <a:spLocks noGrp="1"/>
          </p:cNvSpPr>
          <p:nvPr>
            <p:ph type="pic" sz="quarter" idx="18" hasCustomPrompt="1"/>
          </p:nvPr>
        </p:nvSpPr>
        <p:spPr>
          <a:xfrm>
            <a:off x="585789" y="3175283"/>
            <a:ext cx="10969622" cy="2773647"/>
          </a:xfrm>
        </p:spPr>
        <p:txBody>
          <a:bodyPr/>
          <a:lstStyle/>
          <a:p>
            <a:r>
              <a:rPr lang="en-US" dirty="0"/>
              <a:t>Click to add picture</a:t>
            </a:r>
          </a:p>
        </p:txBody>
      </p:sp>
      <p:sp>
        <p:nvSpPr>
          <p:cNvPr id="7" name="Text Placeholder 9">
            <a:extLst>
              <a:ext uri="{FF2B5EF4-FFF2-40B4-BE49-F238E27FC236}">
                <a16:creationId xmlns:a16="http://schemas.microsoft.com/office/drawing/2014/main" id="{11121E31-EC01-D840-9A34-B526C2486133}"/>
              </a:ext>
            </a:extLst>
          </p:cNvPr>
          <p:cNvSpPr>
            <a:spLocks noGrp="1"/>
          </p:cNvSpPr>
          <p:nvPr>
            <p:ph type="body" sz="quarter" idx="14" hasCustomPrompt="1"/>
          </p:nvPr>
        </p:nvSpPr>
        <p:spPr>
          <a:xfrm>
            <a:off x="3178" y="3763254"/>
            <a:ext cx="4702628" cy="981804"/>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8D602B8B-6DC3-894B-9570-EBE83548195A}"/>
              </a:ext>
            </a:extLst>
          </p:cNvPr>
          <p:cNvSpPr>
            <a:spLocks noGrp="1"/>
          </p:cNvSpPr>
          <p:nvPr>
            <p:ph type="body" sz="quarter" idx="15" hasCustomPrompt="1"/>
          </p:nvPr>
        </p:nvSpPr>
        <p:spPr>
          <a:xfrm>
            <a:off x="1" y="3794926"/>
            <a:ext cx="4702628"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7C184C06-65DD-5645-83EF-D41E587FFC8F}"/>
              </a:ext>
            </a:extLst>
          </p:cNvPr>
          <p:cNvSpPr>
            <a:spLocks noGrp="1"/>
          </p:cNvSpPr>
          <p:nvPr>
            <p:ph type="body" sz="quarter" idx="17" hasCustomPrompt="1"/>
          </p:nvPr>
        </p:nvSpPr>
        <p:spPr>
          <a:xfrm>
            <a:off x="3177" y="3717535"/>
            <a:ext cx="4702628"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hasCustomPrompt="1"/>
          </p:nvPr>
        </p:nvSpPr>
        <p:spPr>
          <a:xfrm>
            <a:off x="588804" y="3717535"/>
            <a:ext cx="4120178" cy="1027524"/>
          </a:xfrm>
        </p:spPr>
        <p:txBody>
          <a:bodyPr lIns="0" tIns="228600">
            <a:noAutofit/>
          </a:bodyPr>
          <a:lstStyle>
            <a:lvl1pPr>
              <a:defRPr sz="2800"/>
            </a:lvl1pPr>
          </a:lstStyle>
          <a:p>
            <a:r>
              <a:rPr lang="en-US" dirty="0"/>
              <a:t>CLICK TO ADD TITLE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4887218" y="295808"/>
            <a:ext cx="6738205" cy="2606503"/>
          </a:xfrm>
          <a:solidFill>
            <a:schemeClr val="bg1"/>
          </a:solidFill>
        </p:spPr>
        <p:txBody>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400">
                <a:solidFill>
                  <a:schemeClr val="tx1">
                    <a:lumMod val="75000"/>
                    <a:lumOff val="25000"/>
                  </a:schemeClr>
                </a:solidFill>
              </a:defRPr>
            </a:lvl4pPr>
            <a:lvl5pPr>
              <a:defRPr sz="12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sp>
        <p:nvSpPr>
          <p:cNvPr id="16" name="Rectangle 15">
            <a:extLst>
              <a:ext uri="{FF2B5EF4-FFF2-40B4-BE49-F238E27FC236}">
                <a16:creationId xmlns:a16="http://schemas.microsoft.com/office/drawing/2014/main" id="{8A527D27-D8B7-2442-83EC-CEAD29E57CB3}"/>
              </a:ext>
            </a:extLst>
          </p:cNvPr>
          <p:cNvSpPr/>
          <p:nvPr userDrawn="1"/>
        </p:nvSpPr>
        <p:spPr>
          <a:xfrm rot="16200000" flipV="1">
            <a:off x="10171256" y="4524599"/>
            <a:ext cx="2843784"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Connector 17">
            <a:extLst>
              <a:ext uri="{FF2B5EF4-FFF2-40B4-BE49-F238E27FC236}">
                <a16:creationId xmlns:a16="http://schemas.microsoft.com/office/drawing/2014/main" id="{75B9E49E-9DD3-8846-85E1-91C47F3B9680}"/>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9" name="Picture 18" descr="A red and white logo&#10;&#10;Description automatically generated with low confidence">
            <a:extLst>
              <a:ext uri="{FF2B5EF4-FFF2-40B4-BE49-F238E27FC236}">
                <a16:creationId xmlns:a16="http://schemas.microsoft.com/office/drawing/2014/main" id="{28EC01C5-C49B-2149-AD97-9D30841DD45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14" name="Rectangle 13">
            <a:extLst>
              <a:ext uri="{FF2B5EF4-FFF2-40B4-BE49-F238E27FC236}">
                <a16:creationId xmlns:a16="http://schemas.microsoft.com/office/drawing/2014/main" id="{9BC30021-12D0-7647-9EF2-F4E1D6D09417}"/>
              </a:ext>
            </a:extLst>
          </p:cNvPr>
          <p:cNvSpPr/>
          <p:nvPr userDrawn="1"/>
        </p:nvSpPr>
        <p:spPr>
          <a:xfrm>
            <a:off x="585787" y="3105148"/>
            <a:ext cx="11036808"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72CEF82-F528-D94A-A683-85D28847ED85}"/>
              </a:ext>
            </a:extLst>
          </p:cNvPr>
          <p:cNvSpPr/>
          <p:nvPr userDrawn="1"/>
        </p:nvSpPr>
        <p:spPr>
          <a:xfrm rot="16200000" flipV="1">
            <a:off x="3363807" y="1565741"/>
            <a:ext cx="2613635" cy="64008"/>
          </a:xfrm>
          <a:prstGeom prst="rect">
            <a:avLst/>
          </a:prstGeom>
          <a:solidFill>
            <a:schemeClr val="accent3"/>
          </a:solidFill>
          <a:ln>
            <a:solidFill>
              <a:srgbClr val="CC0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1">
            <a:extLst>
              <a:ext uri="{FF2B5EF4-FFF2-40B4-BE49-F238E27FC236}">
                <a16:creationId xmlns:a16="http://schemas.microsoft.com/office/drawing/2014/main" id="{01F9EB25-6D56-C64B-A322-A35CBAC5AE99}"/>
              </a:ext>
            </a:extLst>
          </p:cNvPr>
          <p:cNvSpPr>
            <a:spLocks noGrp="1"/>
          </p:cNvSpPr>
          <p:nvPr>
            <p:ph type="pic" sz="quarter" idx="19"/>
          </p:nvPr>
        </p:nvSpPr>
        <p:spPr>
          <a:xfrm>
            <a:off x="585786" y="288674"/>
            <a:ext cx="4052833" cy="2613636"/>
          </a:xfrm>
        </p:spPr>
        <p:txBody>
          <a:bodyPr/>
          <a:lstStyle/>
          <a:p>
            <a:endParaRPr lang="en-US" dirty="0"/>
          </a:p>
        </p:txBody>
      </p:sp>
    </p:spTree>
    <p:extLst>
      <p:ext uri="{BB962C8B-B14F-4D97-AF65-F5344CB8AC3E}">
        <p14:creationId xmlns:p14="http://schemas.microsoft.com/office/powerpoint/2010/main" val="3728374294"/>
      </p:ext>
    </p:extLst>
  </p:cSld>
  <p:clrMapOvr>
    <a:masterClrMapping/>
  </p:clrMapOvr>
  <p:extLst>
    <p:ext uri="{DCECCB84-F9BA-43D5-87BE-67443E8EF086}">
      <p15:sldGuideLst xmlns:p15="http://schemas.microsoft.com/office/powerpoint/2012/main">
        <p15:guide id="1" orient="horz" pos="4248">
          <p15:clr>
            <a:srgbClr val="FBAE40"/>
          </p15:clr>
        </p15:guide>
        <p15:guide id="2" pos="384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Picture Placeholder 5">
            <a:extLst>
              <a:ext uri="{FF2B5EF4-FFF2-40B4-BE49-F238E27FC236}">
                <a16:creationId xmlns:a16="http://schemas.microsoft.com/office/drawing/2014/main" id="{4E6A8224-F797-0849-AA34-BD8A258B3B77}"/>
              </a:ext>
            </a:extLst>
          </p:cNvPr>
          <p:cNvSpPr>
            <a:spLocks noGrp="1"/>
          </p:cNvSpPr>
          <p:nvPr>
            <p:ph type="pic" sz="quarter" idx="18"/>
          </p:nvPr>
        </p:nvSpPr>
        <p:spPr>
          <a:xfrm>
            <a:off x="582805" y="972524"/>
            <a:ext cx="3205424" cy="2456476"/>
          </a:xfrm>
        </p:spPr>
        <p:txBody>
          <a:bodyPr/>
          <a:lstStyle/>
          <a:p>
            <a:endParaRPr lang="en-US" dirty="0"/>
          </a:p>
        </p:txBody>
      </p:sp>
      <p:sp>
        <p:nvSpPr>
          <p:cNvPr id="14" name="Picture Placeholder 5">
            <a:extLst>
              <a:ext uri="{FF2B5EF4-FFF2-40B4-BE49-F238E27FC236}">
                <a16:creationId xmlns:a16="http://schemas.microsoft.com/office/drawing/2014/main" id="{CD647FEE-67B3-D849-80A5-9B78DF79F89E}"/>
              </a:ext>
            </a:extLst>
          </p:cNvPr>
          <p:cNvSpPr>
            <a:spLocks noGrp="1"/>
          </p:cNvSpPr>
          <p:nvPr>
            <p:ph type="pic" sz="quarter" idx="19"/>
          </p:nvPr>
        </p:nvSpPr>
        <p:spPr>
          <a:xfrm>
            <a:off x="4357203" y="972524"/>
            <a:ext cx="3205424" cy="2456476"/>
          </a:xfrm>
        </p:spPr>
        <p:txBody>
          <a:bodyPr/>
          <a:lstStyle/>
          <a:p>
            <a:endParaRPr lang="en-US" dirty="0"/>
          </a:p>
        </p:txBody>
      </p:sp>
      <p:sp>
        <p:nvSpPr>
          <p:cNvPr id="15" name="Picture Placeholder 5">
            <a:extLst>
              <a:ext uri="{FF2B5EF4-FFF2-40B4-BE49-F238E27FC236}">
                <a16:creationId xmlns:a16="http://schemas.microsoft.com/office/drawing/2014/main" id="{1DADD31C-CF95-BE40-90C6-18E0153C6C82}"/>
              </a:ext>
            </a:extLst>
          </p:cNvPr>
          <p:cNvSpPr>
            <a:spLocks noGrp="1"/>
          </p:cNvSpPr>
          <p:nvPr>
            <p:ph type="pic" sz="quarter" idx="20"/>
          </p:nvPr>
        </p:nvSpPr>
        <p:spPr>
          <a:xfrm>
            <a:off x="8259748" y="975798"/>
            <a:ext cx="3205424" cy="2456476"/>
          </a:xfrm>
        </p:spPr>
        <p:txBody>
          <a:bodyPr/>
          <a:lstStyle/>
          <a:p>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78452" y="3642025"/>
            <a:ext cx="3205424"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A2F4597-57BF-854B-A47F-F6A84BA78270}"/>
              </a:ext>
            </a:extLst>
          </p:cNvPr>
          <p:cNvSpPr>
            <a:spLocks noGrp="1"/>
          </p:cNvSpPr>
          <p:nvPr>
            <p:ph idx="21"/>
          </p:nvPr>
        </p:nvSpPr>
        <p:spPr>
          <a:xfrm>
            <a:off x="4357203" y="3642023"/>
            <a:ext cx="3205424"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070478B2-332D-C54E-A2C7-B88960149E42}"/>
              </a:ext>
            </a:extLst>
          </p:cNvPr>
          <p:cNvSpPr>
            <a:spLocks noGrp="1"/>
          </p:cNvSpPr>
          <p:nvPr>
            <p:ph idx="22"/>
          </p:nvPr>
        </p:nvSpPr>
        <p:spPr>
          <a:xfrm>
            <a:off x="8259748" y="3642023"/>
            <a:ext cx="3191018" cy="2317512"/>
          </a:xfrm>
          <a:solidFill>
            <a:schemeClr val="bg1"/>
          </a:solidFill>
        </p:spPr>
        <p:txBody>
          <a:bodyPr lIns="182880" tIns="182880" rIns="182880" bIns="182880"/>
          <a:lstStyle>
            <a:lvl1pPr marL="285750" indent="-285750">
              <a:buFont typeface="Wingdings" pitchFamily="2" charset="2"/>
              <a:buChar char="§"/>
              <a:defRPr sz="1800">
                <a:solidFill>
                  <a:schemeClr val="tx1">
                    <a:lumMod val="75000"/>
                    <a:lumOff val="25000"/>
                  </a:schemeClr>
                </a:solidFill>
              </a:defRPr>
            </a:lvl1pPr>
            <a:lvl2pPr marL="742950" indent="-285750">
              <a:buFont typeface="Wingdings" pitchFamily="2" charset="2"/>
              <a:buChar char="§"/>
              <a:defRPr sz="1600">
                <a:solidFill>
                  <a:schemeClr val="tx1">
                    <a:lumMod val="75000"/>
                    <a:lumOff val="25000"/>
                  </a:schemeClr>
                </a:solidFill>
              </a:defRPr>
            </a:lvl2pPr>
            <a:lvl3pPr marL="1200150" indent="-285750">
              <a:buFont typeface="Wingdings" pitchFamily="2" charset="2"/>
              <a:buChar char="§"/>
              <a:defRPr sz="1400">
                <a:solidFill>
                  <a:schemeClr val="tx1">
                    <a:lumMod val="75000"/>
                    <a:lumOff val="25000"/>
                  </a:schemeClr>
                </a:solidFill>
              </a:defRPr>
            </a:lvl3pPr>
            <a:lvl4pPr marL="1543050" indent="-171450">
              <a:buFont typeface="Wingdings" pitchFamily="2" charset="2"/>
              <a:buChar char="§"/>
              <a:defRPr sz="1200">
                <a:solidFill>
                  <a:schemeClr val="tx1">
                    <a:lumMod val="75000"/>
                    <a:lumOff val="25000"/>
                  </a:schemeClr>
                </a:solidFill>
              </a:defRPr>
            </a:lvl4pPr>
            <a:lvl5pPr marL="2000250" indent="-171450">
              <a:buFont typeface="Wingdings" pitchFamily="2" charset="2"/>
              <a:buChar char="§"/>
              <a:defRPr sz="1100">
                <a:solidFill>
                  <a:schemeClr val="tx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4352" y="346697"/>
            <a:ext cx="8973178" cy="737900"/>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7530" y="378369"/>
            <a:ext cx="897753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4354" y="300978"/>
            <a:ext cx="897753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59152" y="463146"/>
            <a:ext cx="8409673" cy="617532"/>
          </a:xfrm>
        </p:spPr>
        <p:txBody>
          <a:bodyPr tIns="182880"/>
          <a:lstStyle/>
          <a:p>
            <a:r>
              <a:rPr lang="en-US" dirty="0"/>
              <a:t>Click to edit</a:t>
            </a:r>
          </a:p>
        </p:txBody>
      </p:sp>
    </p:spTree>
    <p:extLst>
      <p:ext uri="{BB962C8B-B14F-4D97-AF65-F5344CB8AC3E}">
        <p14:creationId xmlns:p14="http://schemas.microsoft.com/office/powerpoint/2010/main" val="95540138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Picture Placeholder 5">
            <a:extLst>
              <a:ext uri="{FF2B5EF4-FFF2-40B4-BE49-F238E27FC236}">
                <a16:creationId xmlns:a16="http://schemas.microsoft.com/office/drawing/2014/main" id="{4E6A8224-F797-0849-AA34-BD8A258B3B77}"/>
              </a:ext>
            </a:extLst>
          </p:cNvPr>
          <p:cNvSpPr>
            <a:spLocks noGrp="1"/>
          </p:cNvSpPr>
          <p:nvPr>
            <p:ph type="pic" sz="quarter" idx="18"/>
          </p:nvPr>
        </p:nvSpPr>
        <p:spPr>
          <a:xfrm>
            <a:off x="582805" y="1296988"/>
            <a:ext cx="3205424" cy="2996356"/>
          </a:xfrm>
        </p:spPr>
        <p:txBody>
          <a:bodyPr/>
          <a:lstStyle/>
          <a:p>
            <a:endParaRPr lang="en-US" dirty="0"/>
          </a:p>
        </p:txBody>
      </p:sp>
      <p:sp>
        <p:nvSpPr>
          <p:cNvPr id="14" name="Picture Placeholder 5">
            <a:extLst>
              <a:ext uri="{FF2B5EF4-FFF2-40B4-BE49-F238E27FC236}">
                <a16:creationId xmlns:a16="http://schemas.microsoft.com/office/drawing/2014/main" id="{CD647FEE-67B3-D849-80A5-9B78DF79F89E}"/>
              </a:ext>
            </a:extLst>
          </p:cNvPr>
          <p:cNvSpPr>
            <a:spLocks noGrp="1"/>
          </p:cNvSpPr>
          <p:nvPr>
            <p:ph type="pic" sz="quarter" idx="19"/>
          </p:nvPr>
        </p:nvSpPr>
        <p:spPr>
          <a:xfrm>
            <a:off x="4357203" y="1296988"/>
            <a:ext cx="3205424" cy="2996356"/>
          </a:xfrm>
        </p:spPr>
        <p:txBody>
          <a:bodyPr/>
          <a:lstStyle/>
          <a:p>
            <a:endParaRPr lang="en-US" dirty="0"/>
          </a:p>
        </p:txBody>
      </p:sp>
      <p:sp>
        <p:nvSpPr>
          <p:cNvPr id="15" name="Picture Placeholder 5">
            <a:extLst>
              <a:ext uri="{FF2B5EF4-FFF2-40B4-BE49-F238E27FC236}">
                <a16:creationId xmlns:a16="http://schemas.microsoft.com/office/drawing/2014/main" id="{1DADD31C-CF95-BE40-90C6-18E0153C6C82}"/>
              </a:ext>
            </a:extLst>
          </p:cNvPr>
          <p:cNvSpPr>
            <a:spLocks noGrp="1"/>
          </p:cNvSpPr>
          <p:nvPr>
            <p:ph type="pic" sz="quarter" idx="20"/>
          </p:nvPr>
        </p:nvSpPr>
        <p:spPr>
          <a:xfrm>
            <a:off x="8259748" y="1300262"/>
            <a:ext cx="3205424" cy="2996356"/>
          </a:xfrm>
        </p:spPr>
        <p:txBody>
          <a:bodyPr/>
          <a:lstStyle/>
          <a:p>
            <a:endParaRPr lang="en-US" dirty="0"/>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724279" y="3998747"/>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A2F4597-57BF-854B-A47F-F6A84BA78270}"/>
              </a:ext>
            </a:extLst>
          </p:cNvPr>
          <p:cNvSpPr>
            <a:spLocks noGrp="1"/>
          </p:cNvSpPr>
          <p:nvPr>
            <p:ph idx="21"/>
          </p:nvPr>
        </p:nvSpPr>
        <p:spPr>
          <a:xfrm>
            <a:off x="4557724" y="3998745"/>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070478B2-332D-C54E-A2C7-B88960149E42}"/>
              </a:ext>
            </a:extLst>
          </p:cNvPr>
          <p:cNvSpPr>
            <a:spLocks noGrp="1"/>
          </p:cNvSpPr>
          <p:nvPr>
            <p:ph idx="22"/>
          </p:nvPr>
        </p:nvSpPr>
        <p:spPr>
          <a:xfrm>
            <a:off x="8391169" y="3998745"/>
            <a:ext cx="3224724" cy="1978542"/>
          </a:xfrm>
          <a:solidFill>
            <a:schemeClr val="accent1"/>
          </a:solidFill>
        </p:spPr>
        <p:txBody>
          <a:bodyPr lIns="182880" tIns="182880" rIns="182880" bIns="182880"/>
          <a:lstStyle>
            <a:lvl1pPr marL="0" indent="0">
              <a:buNone/>
              <a:defRPr sz="1800">
                <a:solidFill>
                  <a:schemeClr val="bg1"/>
                </a:solidFill>
              </a:defRPr>
            </a:lvl1pPr>
            <a:lvl2pPr marL="457200" indent="0">
              <a:buNone/>
              <a:defRPr sz="1600">
                <a:solidFill>
                  <a:schemeClr val="bg1"/>
                </a:solidFill>
              </a:defRPr>
            </a:lvl2pPr>
            <a:lvl3pPr marL="914400" indent="0">
              <a:buNone/>
              <a:defRPr sz="1400">
                <a:solidFill>
                  <a:schemeClr val="bg1"/>
                </a:solidFill>
              </a:defRPr>
            </a:lvl3pPr>
            <a:lvl4pPr marL="1371600" indent="0">
              <a:buNone/>
              <a:defRPr sz="1200">
                <a:solidFill>
                  <a:schemeClr val="bg1"/>
                </a:solidFill>
              </a:defRPr>
            </a:lvl4pPr>
            <a:lvl5pPr marL="1828800" indent="0">
              <a:buNone/>
              <a:defRPr sz="11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4352" y="764264"/>
            <a:ext cx="8973178" cy="737900"/>
          </a:xfrm>
          <a:blipFill dpi="0" rotWithShape="1">
            <a:blip r:embed="rId3">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7530" y="795936"/>
            <a:ext cx="8977532" cy="91440"/>
          </a:xfrm>
          <a:blipFill>
            <a:blip r:embed="rId4">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4354" y="718545"/>
            <a:ext cx="8977532" cy="45719"/>
          </a:xfrm>
          <a:blipFill>
            <a:blip r:embed="rId5">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59152" y="880713"/>
            <a:ext cx="8409673" cy="617532"/>
          </a:xfrm>
        </p:spPr>
        <p:txBody>
          <a:bodyPr tIns="182880"/>
          <a:lstStyle/>
          <a:p>
            <a:r>
              <a:rPr lang="en-US" dirty="0"/>
              <a:t>Click to edit</a:t>
            </a:r>
          </a:p>
        </p:txBody>
      </p:sp>
      <p:grpSp>
        <p:nvGrpSpPr>
          <p:cNvPr id="19" name="Group 18">
            <a:extLst>
              <a:ext uri="{FF2B5EF4-FFF2-40B4-BE49-F238E27FC236}">
                <a16:creationId xmlns:a16="http://schemas.microsoft.com/office/drawing/2014/main" id="{7B6AAFAE-BCCE-42C5-AB68-F3D6D4C9F21F}"/>
              </a:ext>
            </a:extLst>
          </p:cNvPr>
          <p:cNvGrpSpPr/>
          <p:nvPr userDrawn="1"/>
        </p:nvGrpSpPr>
        <p:grpSpPr>
          <a:xfrm>
            <a:off x="4759979" y="6378422"/>
            <a:ext cx="2672041" cy="256545"/>
            <a:chOff x="9329155" y="6506695"/>
            <a:chExt cx="2672041" cy="256545"/>
          </a:xfrm>
        </p:grpSpPr>
        <p:sp>
          <p:nvSpPr>
            <p:cNvPr id="20" name="Star: 5 Points 19">
              <a:extLst>
                <a:ext uri="{FF2B5EF4-FFF2-40B4-BE49-F238E27FC236}">
                  <a16:creationId xmlns:a16="http://schemas.microsoft.com/office/drawing/2014/main" id="{1E725796-1925-4757-B75E-47365F5DA4E1}"/>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1" name="Star: 5 Points 20">
              <a:extLst>
                <a:ext uri="{FF2B5EF4-FFF2-40B4-BE49-F238E27FC236}">
                  <a16:creationId xmlns:a16="http://schemas.microsoft.com/office/drawing/2014/main" id="{A03824FC-D755-4F0F-A205-8AA0B2BE0D3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2" name="Star: 5 Points 21">
              <a:extLst>
                <a:ext uri="{FF2B5EF4-FFF2-40B4-BE49-F238E27FC236}">
                  <a16:creationId xmlns:a16="http://schemas.microsoft.com/office/drawing/2014/main" id="{191FAAFA-25BA-498B-87FD-504D9077D672}"/>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3" name="Star: 5 Points 22">
              <a:extLst>
                <a:ext uri="{FF2B5EF4-FFF2-40B4-BE49-F238E27FC236}">
                  <a16:creationId xmlns:a16="http://schemas.microsoft.com/office/drawing/2014/main" id="{38492D93-79CB-43B4-9085-5FA9DCBA8192}"/>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4" name="TextBox 23">
              <a:extLst>
                <a:ext uri="{FF2B5EF4-FFF2-40B4-BE49-F238E27FC236}">
                  <a16:creationId xmlns:a16="http://schemas.microsoft.com/office/drawing/2014/main" id="{05B82E2A-EB61-49F1-8FB2-2CFF37BAF3E3}"/>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5" name="Star: 5 Points 24">
              <a:extLst>
                <a:ext uri="{FF2B5EF4-FFF2-40B4-BE49-F238E27FC236}">
                  <a16:creationId xmlns:a16="http://schemas.microsoft.com/office/drawing/2014/main" id="{00F20BB7-9CE9-4631-A583-ABB1556CF10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9587328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69404E4-9E88-4750-B826-99BF86C88179}" type="datetime1">
              <a:rPr lang="en-US"/>
              <a:pPr>
                <a:defRPr/>
              </a:pPr>
              <a:t>6/14/2023</a:t>
            </a:fld>
            <a:endParaRPr lang="es-ES_tradnl" dirty="0"/>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A5368ADE-8006-4FC3-A374-8B570BC9BD5C}" type="slidenum">
              <a:rPr lang="es-ES_tradnl" altLang="en-US"/>
              <a:pPr/>
              <a:t>‹#›</a:t>
            </a:fld>
            <a:endParaRPr lang="es-ES_tradnl" altLang="en-US"/>
          </a:p>
        </p:txBody>
      </p:sp>
    </p:spTree>
    <p:extLst>
      <p:ext uri="{BB962C8B-B14F-4D97-AF65-F5344CB8AC3E}">
        <p14:creationId xmlns:p14="http://schemas.microsoft.com/office/powerpoint/2010/main" val="189514803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3177" y="289954"/>
            <a:ext cx="11695176" cy="91440"/>
          </a:xfrm>
          <a:blipFill>
            <a:blip r:embed="rId2">
              <a:alphaModFix amt="85000"/>
            </a:blip>
            <a:stretch>
              <a:fillRect/>
            </a:stretch>
          </a:blipFill>
          <a:ln>
            <a:solidFill>
              <a:srgbClr val="C20019"/>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1" y="212563"/>
            <a:ext cx="11695176" cy="45719"/>
          </a:xfrm>
          <a:blipFill>
            <a:blip r:embed="rId3">
              <a:alphaModFix amt="85000"/>
            </a:blip>
            <a:stretch>
              <a:fillRect/>
            </a:stretch>
          </a:blipFill>
          <a:ln>
            <a:solidFill>
              <a:srgbClr val="001B74"/>
            </a:solidFill>
          </a:ln>
        </p:spPr>
        <p:txBody>
          <a:bodyPr/>
          <a:lstStyle>
            <a:lvl1pPr marL="0" indent="0">
              <a:buNone/>
              <a:defRPr>
                <a:noFill/>
              </a:defRPr>
            </a:lvl1pPr>
          </a:lstStyle>
          <a:p>
            <a:pPr lvl="0"/>
            <a:r>
              <a:rPr lang="en-US" dirty="0"/>
              <a:t> </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4" y="1321975"/>
            <a:ext cx="5968721" cy="4854988"/>
          </a:xfrm>
        </p:spPr>
        <p:txBody>
          <a:bodyPr/>
          <a:lstStyle>
            <a:lvl1pPr>
              <a:defRPr>
                <a:solidFill>
                  <a:schemeClr val="tx1">
                    <a:lumMod val="95000"/>
                    <a:lumOff val="5000"/>
                  </a:schemeClr>
                </a:solidFill>
                <a:latin typeface="Acumin Pro"/>
              </a:defRPr>
            </a:lvl1pPr>
            <a:lvl2pPr>
              <a:defRPr>
                <a:solidFill>
                  <a:schemeClr val="tx1">
                    <a:lumMod val="95000"/>
                    <a:lumOff val="5000"/>
                  </a:schemeClr>
                </a:solidFill>
                <a:latin typeface="Acumin Pro"/>
              </a:defRPr>
            </a:lvl2pPr>
            <a:lvl3pPr>
              <a:defRPr>
                <a:solidFill>
                  <a:schemeClr val="tx1">
                    <a:lumMod val="95000"/>
                    <a:lumOff val="5000"/>
                  </a:schemeClr>
                </a:solidFill>
                <a:latin typeface="Acumin Pro"/>
              </a:defRPr>
            </a:lvl3pPr>
            <a:lvl4pPr>
              <a:defRPr>
                <a:solidFill>
                  <a:schemeClr val="tx1">
                    <a:lumMod val="95000"/>
                    <a:lumOff val="5000"/>
                  </a:schemeClr>
                </a:solidFill>
                <a:latin typeface="Acumin Pro"/>
              </a:defRPr>
            </a:lvl4pPr>
            <a:lvl5pPr>
              <a:defRPr>
                <a:solidFill>
                  <a:schemeClr val="tx1">
                    <a:lumMod val="95000"/>
                    <a:lumOff val="5000"/>
                  </a:schemeClr>
                </a:solidFill>
                <a:latin typeface="Acumin Pr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0" y="6334750"/>
            <a:ext cx="393192" cy="393192"/>
          </a:xfrm>
          <a:prstGeom prst="rect">
            <a:avLst/>
          </a:prstGeom>
          <a:solidFill>
            <a:srgbClr val="001B74"/>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00670" y="6334775"/>
            <a:ext cx="393192" cy="393142"/>
          </a:xfrm>
          <a:noFill/>
        </p:spPr>
        <p:txBody>
          <a:bodyPr/>
          <a:lstStyle>
            <a:lvl1pPr algn="ctr">
              <a:defRPr sz="1100">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595360" cy="3921"/>
          </a:xfrm>
          <a:prstGeom prst="line">
            <a:avLst/>
          </a:prstGeom>
          <a:ln w="19050">
            <a:solidFill>
              <a:srgbClr val="001B74"/>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pic>
        <p:nvPicPr>
          <p:cNvPr id="6" name="Picture 5" descr="Text, logo&#10;&#10;Description automatically generated">
            <a:extLst>
              <a:ext uri="{FF2B5EF4-FFF2-40B4-BE49-F238E27FC236}">
                <a16:creationId xmlns:a16="http://schemas.microsoft.com/office/drawing/2014/main" id="{E08BAAFA-CD45-4B82-96F6-7AB91836D370}"/>
              </a:ext>
            </a:extLst>
          </p:cNvPr>
          <p:cNvPicPr>
            <a:picLocks noChangeAspect="1"/>
          </p:cNvPicPr>
          <p:nvPr userDrawn="1"/>
        </p:nvPicPr>
        <p:blipFill>
          <a:blip r:embed="rId4"/>
          <a:stretch>
            <a:fillRect/>
          </a:stretch>
        </p:blipFill>
        <p:spPr>
          <a:xfrm>
            <a:off x="8933577" y="6109910"/>
            <a:ext cx="2422648" cy="945112"/>
          </a:xfrm>
          <a:prstGeom prst="rect">
            <a:avLst/>
          </a:prstGeom>
        </p:spPr>
      </p:pic>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1" y="387672"/>
            <a:ext cx="11686032" cy="737900"/>
          </a:xfrm>
          <a:blipFill dpi="0" rotWithShape="1">
            <a:blip r:embed="rId5">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3505" y="443739"/>
            <a:ext cx="11064990" cy="617532"/>
          </a:xfrm>
        </p:spPr>
        <p:txBody>
          <a:bodyPr tIns="182880"/>
          <a:lstStyle>
            <a:lvl1pPr>
              <a:defRPr cap="all" baseline="0">
                <a:solidFill>
                  <a:schemeClr val="tx1">
                    <a:lumMod val="95000"/>
                    <a:lumOff val="5000"/>
                  </a:schemeClr>
                </a:solidFill>
                <a:latin typeface="Acumin Pro Black"/>
              </a:defRPr>
            </a:lvl1pPr>
          </a:lstStyle>
          <a:p>
            <a:r>
              <a:rPr lang="en-US" dirty="0"/>
              <a:t>Click to edit</a:t>
            </a:r>
          </a:p>
        </p:txBody>
      </p:sp>
    </p:spTree>
    <p:extLst>
      <p:ext uri="{BB962C8B-B14F-4D97-AF65-F5344CB8AC3E}">
        <p14:creationId xmlns:p14="http://schemas.microsoft.com/office/powerpoint/2010/main" val="213572085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5" y="1321975"/>
            <a:ext cx="3245618" cy="4854988"/>
          </a:xfrm>
          <a:blipFill dpi="0" rotWithShape="1">
            <a:blip r:embed="rId2" cstate="screen">
              <a:alphaModFix amt="25000"/>
              <a:extLst>
                <a:ext uri="{28A0092B-C50C-407E-A947-70E740481C1C}">
                  <a14:useLocalDpi xmlns:a14="http://schemas.microsoft.com/office/drawing/2010/main"/>
                </a:ext>
              </a:extLst>
            </a:blip>
            <a:srcRect/>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20" name="Content Placeholder 2">
            <a:extLst>
              <a:ext uri="{FF2B5EF4-FFF2-40B4-BE49-F238E27FC236}">
                <a16:creationId xmlns:a16="http://schemas.microsoft.com/office/drawing/2014/main" id="{27CFD050-E0A0-9E45-8882-C9AEECD362C7}"/>
              </a:ext>
            </a:extLst>
          </p:cNvPr>
          <p:cNvSpPr>
            <a:spLocks noGrp="1"/>
          </p:cNvSpPr>
          <p:nvPr>
            <p:ph idx="18"/>
          </p:nvPr>
        </p:nvSpPr>
        <p:spPr>
          <a:xfrm>
            <a:off x="4473191" y="1321975"/>
            <a:ext cx="3245618" cy="4854988"/>
          </a:xfrm>
          <a:blipFill>
            <a:blip r:embed="rId4" cstate="screen">
              <a:alphaModFix amt="25000"/>
              <a:extLst>
                <a:ext uri="{28A0092B-C50C-407E-A947-70E740481C1C}">
                  <a14:useLocalDpi xmlns:a14="http://schemas.microsoft.com/office/drawing/2010/main"/>
                </a:ext>
              </a:extLst>
            </a:blip>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2">
            <a:extLst>
              <a:ext uri="{FF2B5EF4-FFF2-40B4-BE49-F238E27FC236}">
                <a16:creationId xmlns:a16="http://schemas.microsoft.com/office/drawing/2014/main" id="{C998CDAF-6F31-2145-BC4D-8434601E1705}"/>
              </a:ext>
            </a:extLst>
          </p:cNvPr>
          <p:cNvSpPr>
            <a:spLocks noGrp="1"/>
          </p:cNvSpPr>
          <p:nvPr>
            <p:ph idx="19"/>
          </p:nvPr>
        </p:nvSpPr>
        <p:spPr>
          <a:xfrm>
            <a:off x="8370275" y="1321975"/>
            <a:ext cx="3245618" cy="4854988"/>
          </a:xfrm>
          <a:blipFill>
            <a:blip r:embed="rId5" cstate="screen">
              <a:alphaModFix amt="25000"/>
              <a:extLst>
                <a:ext uri="{28A0092B-C50C-407E-A947-70E740481C1C}">
                  <a14:useLocalDpi xmlns:a14="http://schemas.microsoft.com/office/drawing/2010/main"/>
                </a:ext>
              </a:extLst>
            </a:blip>
            <a:stretch>
              <a:fillRect/>
            </a:stretch>
          </a:blipFill>
        </p:spPr>
        <p:txBody>
          <a:bodyPr anchor="ctr" anchorCtr="0"/>
          <a:lstStyle>
            <a:lvl1pPr marL="9525" indent="0" algn="ctr">
              <a:buNone/>
              <a:tabLst/>
              <a:defRPr sz="4400" b="1"/>
            </a:lvl1pPr>
            <a:lvl2pPr marL="9525" indent="0" algn="ctr">
              <a:buNone/>
              <a:tabLst/>
              <a:defRPr/>
            </a:lvl2pPr>
            <a:lvl3pPr marL="9525" indent="0" algn="ctr">
              <a:buNone/>
              <a:tabLst/>
              <a:defRPr/>
            </a:lvl3pPr>
            <a:lvl4pPr marL="9525" indent="0" algn="ctr">
              <a:buNone/>
              <a:tabLst/>
              <a:defRPr/>
            </a:lvl4pPr>
            <a:lvl5pPr marL="9525" indent="0" algn="ctr">
              <a:buNone/>
              <a:tabLst/>
              <a:defRPr/>
            </a:lvl5pPr>
          </a:lstStyle>
          <a:p>
            <a:pPr lvl="0"/>
            <a:r>
              <a:rPr lang="en-US" dirty="0"/>
              <a:t>Click to edit Master text styles</a:t>
            </a:r>
          </a:p>
          <a:p>
            <a:pPr lvl="0"/>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8" y="927102"/>
            <a:ext cx="8973178" cy="737900"/>
          </a:xfrm>
          <a:blipFill dpi="0" rotWithShape="1">
            <a:blip r:embed="rId6">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958774"/>
            <a:ext cx="8977532" cy="91440"/>
          </a:xfrm>
          <a:blipFill>
            <a:blip r:embed="rId7">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881383"/>
            <a:ext cx="8977532" cy="45719"/>
          </a:xfrm>
          <a:blipFill>
            <a:blip r:embed="rId8">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6682" y="1043551"/>
            <a:ext cx="8409673" cy="617532"/>
          </a:xfrm>
        </p:spPr>
        <p:txBody>
          <a:bodyPr tIns="182880"/>
          <a:lstStyle/>
          <a:p>
            <a:r>
              <a:rPr lang="en-US" dirty="0"/>
              <a:t>Click to edit</a:t>
            </a:r>
          </a:p>
        </p:txBody>
      </p:sp>
      <p:grpSp>
        <p:nvGrpSpPr>
          <p:cNvPr id="14" name="Group 13">
            <a:extLst>
              <a:ext uri="{FF2B5EF4-FFF2-40B4-BE49-F238E27FC236}">
                <a16:creationId xmlns:a16="http://schemas.microsoft.com/office/drawing/2014/main" id="{57AF8168-6DDE-425A-B48F-061A7A1AE6B3}"/>
              </a:ext>
            </a:extLst>
          </p:cNvPr>
          <p:cNvGrpSpPr/>
          <p:nvPr userDrawn="1"/>
        </p:nvGrpSpPr>
        <p:grpSpPr>
          <a:xfrm>
            <a:off x="4759979" y="6378422"/>
            <a:ext cx="2672041" cy="256545"/>
            <a:chOff x="9329155" y="6506695"/>
            <a:chExt cx="2672041" cy="256545"/>
          </a:xfrm>
        </p:grpSpPr>
        <p:sp>
          <p:nvSpPr>
            <p:cNvPr id="15" name="Star: 5 Points 14">
              <a:extLst>
                <a:ext uri="{FF2B5EF4-FFF2-40B4-BE49-F238E27FC236}">
                  <a16:creationId xmlns:a16="http://schemas.microsoft.com/office/drawing/2014/main" id="{2C5A18B5-ECB7-4174-99F7-4EE99A898018}"/>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8D43A830-0DF1-4419-9D03-873A6F1FE6DF}"/>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4A19411F-A565-44C5-8B62-B9E0C6854237}"/>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Star: 5 Points 17">
              <a:extLst>
                <a:ext uri="{FF2B5EF4-FFF2-40B4-BE49-F238E27FC236}">
                  <a16:creationId xmlns:a16="http://schemas.microsoft.com/office/drawing/2014/main" id="{6D71D0D9-35A1-46B4-AA1A-690BB985A082}"/>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TextBox 18">
              <a:extLst>
                <a:ext uri="{FF2B5EF4-FFF2-40B4-BE49-F238E27FC236}">
                  <a16:creationId xmlns:a16="http://schemas.microsoft.com/office/drawing/2014/main" id="{9F90B82F-4604-4005-AB1D-B68C2F8BEAF0}"/>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2" name="Star: 5 Points 21">
              <a:extLst>
                <a:ext uri="{FF2B5EF4-FFF2-40B4-BE49-F238E27FC236}">
                  <a16:creationId xmlns:a16="http://schemas.microsoft.com/office/drawing/2014/main" id="{C7725B5F-9447-46A7-978D-432DC5AE605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192357276"/>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23_Title and Content">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1" y="258282"/>
            <a:ext cx="8973178" cy="737900"/>
          </a:xfrm>
          <a:blipFill dpi="0" rotWithShape="1">
            <a:blip r:embed="rId2">
              <a:alphaModFix amt="88000"/>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3177" y="289954"/>
            <a:ext cx="8977532"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1" y="212563"/>
            <a:ext cx="8977532"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63505" y="374731"/>
            <a:ext cx="8409673" cy="617532"/>
          </a:xfrm>
        </p:spPr>
        <p:txBody>
          <a:bodyPr tIns="182880"/>
          <a:lstStyle/>
          <a:p>
            <a:r>
              <a:rPr lang="en-US" dirty="0"/>
              <a:t>Click to edit</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a:xfrm>
            <a:off x="582804" y="1321975"/>
            <a:ext cx="11045691" cy="48549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grpSp>
        <p:nvGrpSpPr>
          <p:cNvPr id="13" name="Group 12">
            <a:extLst>
              <a:ext uri="{FF2B5EF4-FFF2-40B4-BE49-F238E27FC236}">
                <a16:creationId xmlns:a16="http://schemas.microsoft.com/office/drawing/2014/main" id="{8FAD0B73-B3EC-4265-95C3-61DB266AE36D}"/>
              </a:ext>
            </a:extLst>
          </p:cNvPr>
          <p:cNvGrpSpPr/>
          <p:nvPr userDrawn="1"/>
        </p:nvGrpSpPr>
        <p:grpSpPr>
          <a:xfrm>
            <a:off x="4759979" y="6378422"/>
            <a:ext cx="2672041" cy="256545"/>
            <a:chOff x="9329155" y="6506695"/>
            <a:chExt cx="2672041" cy="256545"/>
          </a:xfrm>
        </p:grpSpPr>
        <p:sp>
          <p:nvSpPr>
            <p:cNvPr id="14" name="Star: 5 Points 13">
              <a:extLst>
                <a:ext uri="{FF2B5EF4-FFF2-40B4-BE49-F238E27FC236}">
                  <a16:creationId xmlns:a16="http://schemas.microsoft.com/office/drawing/2014/main" id="{54BDB3C2-B7DD-4D70-930F-90D122814565}"/>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Star: 5 Points 14">
              <a:extLst>
                <a:ext uri="{FF2B5EF4-FFF2-40B4-BE49-F238E27FC236}">
                  <a16:creationId xmlns:a16="http://schemas.microsoft.com/office/drawing/2014/main" id="{7D22CC02-BDC5-4098-9995-4708BE57CF3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36E3E167-D2C9-48BB-A29C-3F79BDBC6E66}"/>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EA56CD19-2B29-4F58-BA07-C4C06782C9B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TextBox 17">
              <a:extLst>
                <a:ext uri="{FF2B5EF4-FFF2-40B4-BE49-F238E27FC236}">
                  <a16:creationId xmlns:a16="http://schemas.microsoft.com/office/drawing/2014/main" id="{17780CF2-D9A3-443C-8E04-F0F76DE81E7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9" name="Star: 5 Points 18">
              <a:extLst>
                <a:ext uri="{FF2B5EF4-FFF2-40B4-BE49-F238E27FC236}">
                  <a16:creationId xmlns:a16="http://schemas.microsoft.com/office/drawing/2014/main" id="{F7ECA229-CCB9-40EC-A424-8DAC0C47B15A}"/>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645333573"/>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F73A258-8350-F342-A5EF-7F18D951B04A}"/>
              </a:ext>
            </a:extLst>
          </p:cNvPr>
          <p:cNvSpPr>
            <a:spLocks noGrp="1"/>
          </p:cNvSpPr>
          <p:nvPr>
            <p:ph type="pic" sz="quarter" idx="18"/>
          </p:nvPr>
        </p:nvSpPr>
        <p:spPr>
          <a:xfrm>
            <a:off x="566738" y="474941"/>
            <a:ext cx="11049000" cy="5482948"/>
          </a:xfrm>
        </p:spPr>
        <p:txBody>
          <a:bodyPr/>
          <a:lstStyle/>
          <a:p>
            <a:endParaRPr lang="en-US" dirty="0"/>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7" y="2691100"/>
            <a:ext cx="4699451" cy="737900"/>
          </a:xfrm>
          <a:blipFill dpi="0" rotWithShape="1">
            <a:blip r:embed="rId2" cstate="screen">
              <a:alphaModFix amt="88000"/>
              <a:extLst>
                <a:ext uri="{28A0092B-C50C-407E-A947-70E740481C1C}">
                  <a14:useLocalDpi xmlns:a14="http://schemas.microsoft.com/office/drawing/2010/main"/>
                </a:ext>
              </a:extLst>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2722772"/>
            <a:ext cx="469945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2645381"/>
            <a:ext cx="4699451"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a:xfrm>
            <a:off x="576262" y="2697228"/>
            <a:ext cx="4123189" cy="731772"/>
          </a:xfrm>
        </p:spPr>
        <p:txBody>
          <a:bodyPr lIns="0" tIns="274320">
            <a:noAutofit/>
          </a:bodyPr>
          <a:lstStyle>
            <a:lvl1pPr>
              <a:defRPr sz="3600"/>
            </a:lvl1pPr>
          </a:lstStyle>
          <a:p>
            <a:r>
              <a:rPr lang="en-US" dirty="0"/>
              <a:t>Click to edit</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pic>
        <p:nvPicPr>
          <p:cNvPr id="14" name="Picture 13">
            <a:extLst>
              <a:ext uri="{FF2B5EF4-FFF2-40B4-BE49-F238E27FC236}">
                <a16:creationId xmlns:a16="http://schemas.microsoft.com/office/drawing/2014/main" id="{2CF11661-6D80-40E7-B2F0-DBE9AF2634C9}"/>
              </a:ext>
            </a:extLst>
          </p:cNvPr>
          <p:cNvPicPr>
            <a:picLocks noChangeAspect="1"/>
          </p:cNvPicPr>
          <p:nvPr userDrawn="1"/>
        </p:nvPicPr>
        <p:blipFill rotWithShape="1">
          <a:blip r:embed="rId5">
            <a:clrChange>
              <a:clrFrom>
                <a:srgbClr val="FFFFFF"/>
              </a:clrFrom>
              <a:clrTo>
                <a:srgbClr val="FFFFFF">
                  <a:alpha val="0"/>
                </a:srgbClr>
              </a:clrTo>
            </a:clrChange>
          </a:blip>
          <a:srcRect t="25947" b="24953"/>
          <a:stretch/>
        </p:blipFill>
        <p:spPr>
          <a:xfrm>
            <a:off x="8814843" y="6409426"/>
            <a:ext cx="2326937" cy="396816"/>
          </a:xfrm>
          <a:prstGeom prst="rect">
            <a:avLst/>
          </a:prstGeom>
        </p:spPr>
      </p:pic>
    </p:spTree>
    <p:extLst>
      <p:ext uri="{BB962C8B-B14F-4D97-AF65-F5344CB8AC3E}">
        <p14:creationId xmlns:p14="http://schemas.microsoft.com/office/powerpoint/2010/main" val="1554283408"/>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25_Title and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F73A258-8350-F342-A5EF-7F18D951B04A}"/>
              </a:ext>
            </a:extLst>
          </p:cNvPr>
          <p:cNvSpPr>
            <a:spLocks noGrp="1"/>
          </p:cNvSpPr>
          <p:nvPr>
            <p:ph type="pic" sz="quarter" idx="18"/>
          </p:nvPr>
        </p:nvSpPr>
        <p:spPr>
          <a:xfrm>
            <a:off x="566738" y="474941"/>
            <a:ext cx="11049000" cy="5482948"/>
          </a:xfrm>
        </p:spPr>
        <p:txBody>
          <a:bodyPr/>
          <a:lstStyle/>
          <a:p>
            <a:endParaRPr lang="en-US" dirty="0"/>
          </a:p>
        </p:txBody>
      </p:sp>
      <p:sp>
        <p:nvSpPr>
          <p:cNvPr id="7" name="Text Placeholder 9">
            <a:extLst>
              <a:ext uri="{FF2B5EF4-FFF2-40B4-BE49-F238E27FC236}">
                <a16:creationId xmlns:a16="http://schemas.microsoft.com/office/drawing/2014/main" id="{4489769D-A502-DB45-A4BA-4E02A037B081}"/>
              </a:ext>
            </a:extLst>
          </p:cNvPr>
          <p:cNvSpPr>
            <a:spLocks noGrp="1"/>
          </p:cNvSpPr>
          <p:nvPr>
            <p:ph type="body" sz="quarter" idx="14" hasCustomPrompt="1"/>
          </p:nvPr>
        </p:nvSpPr>
        <p:spPr>
          <a:xfrm>
            <a:off x="3177" y="2691099"/>
            <a:ext cx="4699451" cy="2588693"/>
          </a:xfrm>
          <a:blipFill dpi="0" rotWithShape="1">
            <a:blip r:embed="rId2" cstate="screen">
              <a:alphaModFix amt="88000"/>
              <a:extLst>
                <a:ext uri="{28A0092B-C50C-407E-A947-70E740481C1C}">
                  <a14:useLocalDpi xmlns:a14="http://schemas.microsoft.com/office/drawing/2010/main"/>
                </a:ext>
              </a:extLst>
            </a:blip>
            <a:srcRect/>
            <a:stretch>
              <a:fillRect/>
            </a:stretch>
          </a:blipFill>
          <a:ln>
            <a:solidFill>
              <a:schemeClr val="bg1"/>
            </a:solidFill>
          </a:ln>
          <a:effectLst>
            <a:outerShdw blurRad="50800" dist="38100" dir="5400000" algn="t" rotWithShape="0">
              <a:prstClr val="black">
                <a:alpha val="25000"/>
              </a:prstClr>
            </a:outerShdw>
          </a:effectLst>
        </p:spPr>
        <p:txBody>
          <a:bodyPr/>
          <a:lstStyle>
            <a:lvl1pPr marL="0" indent="0">
              <a:buNone/>
              <a:defRPr>
                <a:noFill/>
              </a:defRPr>
            </a:lvl1pPr>
          </a:lstStyle>
          <a:p>
            <a:pPr lvl="0"/>
            <a:r>
              <a:rPr lang="en-US" dirty="0"/>
              <a:t> </a:t>
            </a:r>
          </a:p>
        </p:txBody>
      </p:sp>
      <p:sp>
        <p:nvSpPr>
          <p:cNvPr id="8" name="Text Placeholder 15">
            <a:extLst>
              <a:ext uri="{FF2B5EF4-FFF2-40B4-BE49-F238E27FC236}">
                <a16:creationId xmlns:a16="http://schemas.microsoft.com/office/drawing/2014/main" id="{A55822DB-B1A3-6F4B-AE35-D9CBEB802A99}"/>
              </a:ext>
            </a:extLst>
          </p:cNvPr>
          <p:cNvSpPr>
            <a:spLocks noGrp="1"/>
          </p:cNvSpPr>
          <p:nvPr>
            <p:ph type="body" sz="quarter" idx="15" hasCustomPrompt="1"/>
          </p:nvPr>
        </p:nvSpPr>
        <p:spPr>
          <a:xfrm>
            <a:off x="0" y="2722772"/>
            <a:ext cx="4699451" cy="91440"/>
          </a:xfrm>
          <a:blipFill>
            <a:blip r:embed="rId3">
              <a:alphaModFix amt="85000"/>
            </a:blip>
            <a:stretch>
              <a:fillRect/>
            </a:stretch>
          </a:blipFill>
          <a:ln>
            <a:solidFill>
              <a:srgbClr val="CC0C00"/>
            </a:solidFill>
          </a:ln>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a:t>
            </a:r>
          </a:p>
        </p:txBody>
      </p:sp>
      <p:sp>
        <p:nvSpPr>
          <p:cNvPr id="9" name="Text Placeholder 21">
            <a:extLst>
              <a:ext uri="{FF2B5EF4-FFF2-40B4-BE49-F238E27FC236}">
                <a16:creationId xmlns:a16="http://schemas.microsoft.com/office/drawing/2014/main" id="{00FEAC6E-560E-6A49-9A42-3969395FC244}"/>
              </a:ext>
            </a:extLst>
          </p:cNvPr>
          <p:cNvSpPr>
            <a:spLocks noGrp="1"/>
          </p:cNvSpPr>
          <p:nvPr>
            <p:ph type="body" sz="quarter" idx="17" hasCustomPrompt="1"/>
          </p:nvPr>
        </p:nvSpPr>
        <p:spPr>
          <a:xfrm>
            <a:off x="3176" y="2645381"/>
            <a:ext cx="4699451" cy="45719"/>
          </a:xfrm>
          <a:blipFill>
            <a:blip r:embed="rId4">
              <a:alphaModFix amt="85000"/>
            </a:blip>
            <a:stretch>
              <a:fillRect/>
            </a:stretch>
          </a:blipFill>
          <a:ln>
            <a:solidFill>
              <a:schemeClr val="accent1"/>
            </a:solidFill>
          </a:ln>
        </p:spPr>
        <p:txBody>
          <a:bodyPr/>
          <a:lstStyle>
            <a:lvl1pPr marL="0" indent="0">
              <a:buNone/>
              <a:defRPr>
                <a:noFill/>
              </a:defRPr>
            </a:lvl1pPr>
          </a:lstStyle>
          <a:p>
            <a:pPr lvl="0"/>
            <a:r>
              <a:rPr lang="en-US" dirty="0"/>
              <a:t> </a:t>
            </a:r>
          </a:p>
        </p:txBody>
      </p:sp>
      <p:sp>
        <p:nvSpPr>
          <p:cNvPr id="10" name="Rectangle 9">
            <a:extLst>
              <a:ext uri="{FF2B5EF4-FFF2-40B4-BE49-F238E27FC236}">
                <a16:creationId xmlns:a16="http://schemas.microsoft.com/office/drawing/2014/main" id="{F73AEA90-BC30-194E-9168-2049BE86AEE9}"/>
              </a:ext>
            </a:extLst>
          </p:cNvPr>
          <p:cNvSpPr/>
          <p:nvPr userDrawn="1"/>
        </p:nvSpPr>
        <p:spPr>
          <a:xfrm>
            <a:off x="11200671" y="6332591"/>
            <a:ext cx="405173" cy="401061"/>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39EF6E89-A7ED-2542-98C3-F937F5A5E59E}"/>
              </a:ext>
            </a:extLst>
          </p:cNvPr>
          <p:cNvSpPr>
            <a:spLocks noGrp="1"/>
          </p:cNvSpPr>
          <p:nvPr>
            <p:ph type="sldNum" sz="quarter" idx="12"/>
          </p:nvPr>
        </p:nvSpPr>
        <p:spPr>
          <a:xfrm>
            <a:off x="11210720" y="6350558"/>
            <a:ext cx="405173" cy="393142"/>
          </a:xfrm>
        </p:spPr>
        <p:txBody>
          <a:bodyPr/>
          <a:lstStyle>
            <a:lvl1pPr algn="ctr">
              <a:defRPr>
                <a:solidFill>
                  <a:schemeClr val="bg1"/>
                </a:solidFill>
              </a:defRPr>
            </a:lvl1pPr>
          </a:lstStyle>
          <a:p>
            <a:fld id="{C0E9C72D-A2CF-CD48-8247-2F06F31C6A5D}" type="slidenum">
              <a:rPr lang="en-US" smtClean="0"/>
              <a:pPr/>
              <a:t>‹#›</a:t>
            </a:fld>
            <a:endParaRPr lang="en-US" dirty="0"/>
          </a:p>
        </p:txBody>
      </p:sp>
      <p:cxnSp>
        <p:nvCxnSpPr>
          <p:cNvPr id="12" name="Straight Connector 11">
            <a:extLst>
              <a:ext uri="{FF2B5EF4-FFF2-40B4-BE49-F238E27FC236}">
                <a16:creationId xmlns:a16="http://schemas.microsoft.com/office/drawing/2014/main" id="{93CCFBE4-9DCE-2A48-ADE1-6399777A501E}"/>
              </a:ext>
            </a:extLst>
          </p:cNvPr>
          <p:cNvCxnSpPr>
            <a:cxnSpLocks/>
          </p:cNvCxnSpPr>
          <p:nvPr userDrawn="1"/>
        </p:nvCxnSpPr>
        <p:spPr>
          <a:xfrm>
            <a:off x="566680" y="6727602"/>
            <a:ext cx="8406498" cy="392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descr="A red and white logo&#10;&#10;Description automatically generated with low confidence">
            <a:extLst>
              <a:ext uri="{FF2B5EF4-FFF2-40B4-BE49-F238E27FC236}">
                <a16:creationId xmlns:a16="http://schemas.microsoft.com/office/drawing/2014/main" id="{C7F9FCB0-0A55-2E42-AB75-DADC8790663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227389" y="6420866"/>
            <a:ext cx="1719072" cy="320584"/>
          </a:xfrm>
          <a:prstGeom prst="rect">
            <a:avLst/>
          </a:prstGeom>
        </p:spPr>
      </p:pic>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4" name="Text Placeholder 3">
            <a:extLst>
              <a:ext uri="{FF2B5EF4-FFF2-40B4-BE49-F238E27FC236}">
                <a16:creationId xmlns:a16="http://schemas.microsoft.com/office/drawing/2014/main" id="{4175E306-EB23-D745-97DD-143C7432CE75}"/>
              </a:ext>
            </a:extLst>
          </p:cNvPr>
          <p:cNvSpPr>
            <a:spLocks noGrp="1"/>
          </p:cNvSpPr>
          <p:nvPr>
            <p:ph type="body" sz="quarter" idx="19"/>
          </p:nvPr>
        </p:nvSpPr>
        <p:spPr>
          <a:xfrm>
            <a:off x="566738" y="2814638"/>
            <a:ext cx="4132262" cy="2465387"/>
          </a:xfrm>
        </p:spPr>
        <p:txBody>
          <a:bodyPr tIns="182880"/>
          <a:lstStyle>
            <a:lvl1pPr marL="9525" indent="0">
              <a:buFontTx/>
              <a:buNone/>
              <a:tabLst/>
              <a:defRPr sz="3600" b="1"/>
            </a:lvl1pPr>
            <a:lvl2pPr marL="9525" indent="0">
              <a:buFontTx/>
              <a:buNone/>
              <a:tabLst/>
              <a:defRPr/>
            </a:lvl2pPr>
            <a:lvl3pPr marL="9525" indent="0">
              <a:buFontTx/>
              <a:buNone/>
              <a:tabLst/>
              <a:defRPr/>
            </a:lvl3pPr>
            <a:lvl4pPr marL="9525" indent="0">
              <a:buFontTx/>
              <a:buNone/>
              <a:tabLst/>
              <a:defRPr/>
            </a:lvl4pPr>
            <a:lvl5pPr marL="9525" indent="0">
              <a:buFontTx/>
              <a:buNone/>
              <a:tabLst/>
              <a:defRPr/>
            </a:lvl5pPr>
          </a:lstStyle>
          <a:p>
            <a:pPr lvl="0"/>
            <a:r>
              <a:rPr lang="en-US" dirty="0"/>
              <a:t>Click to edit</a:t>
            </a:r>
          </a:p>
          <a:p>
            <a:pPr lvl="1"/>
            <a:endParaRPr lang="en-US" dirty="0"/>
          </a:p>
          <a:p>
            <a:pPr lvl="1"/>
            <a:r>
              <a:rPr lang="en-US" dirty="0"/>
              <a:t>Add contact info</a:t>
            </a:r>
          </a:p>
        </p:txBody>
      </p:sp>
      <p:grpSp>
        <p:nvGrpSpPr>
          <p:cNvPr id="14" name="Group 13">
            <a:extLst>
              <a:ext uri="{FF2B5EF4-FFF2-40B4-BE49-F238E27FC236}">
                <a16:creationId xmlns:a16="http://schemas.microsoft.com/office/drawing/2014/main" id="{66051657-5F2C-43CC-966B-B4A7D2A103B3}"/>
              </a:ext>
            </a:extLst>
          </p:cNvPr>
          <p:cNvGrpSpPr/>
          <p:nvPr userDrawn="1"/>
        </p:nvGrpSpPr>
        <p:grpSpPr>
          <a:xfrm>
            <a:off x="4759979" y="6378422"/>
            <a:ext cx="2672041" cy="256545"/>
            <a:chOff x="9329155" y="6506695"/>
            <a:chExt cx="2672041" cy="256545"/>
          </a:xfrm>
        </p:grpSpPr>
        <p:sp>
          <p:nvSpPr>
            <p:cNvPr id="15" name="Star: 5 Points 14">
              <a:extLst>
                <a:ext uri="{FF2B5EF4-FFF2-40B4-BE49-F238E27FC236}">
                  <a16:creationId xmlns:a16="http://schemas.microsoft.com/office/drawing/2014/main" id="{2A1E89FF-786B-468F-B472-09A88C3C3052}"/>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6" name="Star: 5 Points 15">
              <a:extLst>
                <a:ext uri="{FF2B5EF4-FFF2-40B4-BE49-F238E27FC236}">
                  <a16:creationId xmlns:a16="http://schemas.microsoft.com/office/drawing/2014/main" id="{744CE002-EB73-4897-8E63-F3D55835F7F9}"/>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7" name="Star: 5 Points 16">
              <a:extLst>
                <a:ext uri="{FF2B5EF4-FFF2-40B4-BE49-F238E27FC236}">
                  <a16:creationId xmlns:a16="http://schemas.microsoft.com/office/drawing/2014/main" id="{179733E5-19E5-43A5-8FCB-7AB575FCE4F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8" name="Star: 5 Points 17">
              <a:extLst>
                <a:ext uri="{FF2B5EF4-FFF2-40B4-BE49-F238E27FC236}">
                  <a16:creationId xmlns:a16="http://schemas.microsoft.com/office/drawing/2014/main" id="{E49E5383-5FB1-466E-8DB8-9C269358821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9" name="TextBox 18">
              <a:extLst>
                <a:ext uri="{FF2B5EF4-FFF2-40B4-BE49-F238E27FC236}">
                  <a16:creationId xmlns:a16="http://schemas.microsoft.com/office/drawing/2014/main" id="{F8CCAE2A-DD82-42CA-B2B4-4D7EC9E3485B}"/>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20" name="Star: 5 Points 19">
              <a:extLst>
                <a:ext uri="{FF2B5EF4-FFF2-40B4-BE49-F238E27FC236}">
                  <a16:creationId xmlns:a16="http://schemas.microsoft.com/office/drawing/2014/main" id="{0CAA6940-F74B-4AA3-A718-98916493702C}"/>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62068990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6AD4C-458F-FE41-A74F-19F41324F543}"/>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390417C-8801-714D-B725-D9E509F46E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830734-8EBB-E34B-A805-58D9EC188617}"/>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E584E8D6-5C06-F447-A166-65A78306D65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D77214A-2085-5146-A763-A319E2394F22}"/>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8312C5A7-350A-4591-98BD-AE08EA96E31F}"/>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3DD8689B-C20E-4A21-ABE4-A905A5272318}"/>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A5F75C55-0AD8-44B8-99B0-8B65BB427C5D}"/>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D69E51E6-56B2-4CE7-9452-08B8446ABB19}"/>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624B4F7D-2CAA-48E1-97D1-5F7105A42BF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42BE08CD-231A-4A64-A8C3-818BD9B98890}"/>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5564B3A8-1D90-48D9-B0DE-2A9CF85209D7}"/>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76036265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7D363-B270-8046-AA3E-CC377BFB48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BAE12D-B881-1144-BDE6-9341571A60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FFF85B-EE98-2A4B-A4E5-CCB26250832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4DED1F59-7F59-994A-BDD0-2D1B3CE0C3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5EBFB31-3CF0-A144-A3AC-6AE5CAA08D97}"/>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7C3BB58F-1FF4-4657-9E77-294144BFEE27}"/>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8066F10B-0BF4-4084-AEB4-3A167D8B1453}"/>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E90A99F5-134C-4080-8CB7-C90B950F7252}"/>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B54A1607-777B-4924-B2C7-6FC7C118E5E5}"/>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BF8A7154-A7C7-40C1-9D81-F4FE33A79558}"/>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FDEA376C-E61F-4D53-AAFF-DC6CB1CEFCF5}"/>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751AA588-3634-440A-9F2E-AC61884CECAB}"/>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995421796"/>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EB9B8-0CB6-D24B-85C3-9B1204089B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3CD910-FE41-A14D-AB05-398A5C42A3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CD8920-2027-4240-9473-60324437617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290944-F556-9D4E-8702-7C82DB706483}"/>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C59B1271-BFE6-CA43-8507-B500DFC777F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0CAEA4-C42D-6442-983B-40EE1014ACE1}"/>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71E92788-0F52-4F92-AAD3-0F76F155ED6C}"/>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2C9D383C-A622-435D-9825-CCC8DA084216}"/>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6A6BA615-7D6D-4B94-8A26-FB99D4E34388}"/>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F699C009-F2B9-4A83-9B37-C731DF7DC15B}"/>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58AF294D-56A1-4431-87EA-892C4813ED11}"/>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906EF990-CCD4-4428-8CDA-AB3C1A7A9586}"/>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845B74DF-8FF5-4B2C-A26F-F386324B7D8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69896704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497BF-4EFB-4E44-8079-E22AF63F5FF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AF9AB5-FA51-6F45-98D2-DAF72CD4ED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3968C3-1F2D-894A-AAB3-F75BBBD3A4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8808AD-7C31-BE48-AB06-AB71658FEC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C463BD-3F8E-F546-97B4-5B97B38CD5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7A2873-E529-CE41-86AC-4A6D3DEF63B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8" name="Footer Placeholder 7">
            <a:extLst>
              <a:ext uri="{FF2B5EF4-FFF2-40B4-BE49-F238E27FC236}">
                <a16:creationId xmlns:a16="http://schemas.microsoft.com/office/drawing/2014/main" id="{31AF7093-CC73-7B43-8001-B18DDEA1DC1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A87929D-BEA0-1C44-9056-FA448FBC60BF}"/>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10" name="Group 9">
            <a:extLst>
              <a:ext uri="{FF2B5EF4-FFF2-40B4-BE49-F238E27FC236}">
                <a16:creationId xmlns:a16="http://schemas.microsoft.com/office/drawing/2014/main" id="{7BE6C044-15E3-460D-ADF5-02068ADA6685}"/>
              </a:ext>
            </a:extLst>
          </p:cNvPr>
          <p:cNvGrpSpPr/>
          <p:nvPr userDrawn="1"/>
        </p:nvGrpSpPr>
        <p:grpSpPr>
          <a:xfrm>
            <a:off x="4759979" y="6378422"/>
            <a:ext cx="2672041" cy="256545"/>
            <a:chOff x="9329155" y="6506695"/>
            <a:chExt cx="2672041" cy="256545"/>
          </a:xfrm>
        </p:grpSpPr>
        <p:sp>
          <p:nvSpPr>
            <p:cNvPr id="11" name="Star: 5 Points 10">
              <a:extLst>
                <a:ext uri="{FF2B5EF4-FFF2-40B4-BE49-F238E27FC236}">
                  <a16:creationId xmlns:a16="http://schemas.microsoft.com/office/drawing/2014/main" id="{EE05D492-C71E-4BB5-9C3D-DF525E89A11F}"/>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94FD4665-E084-478B-88D3-003CA57A5BC6}"/>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Star: 5 Points 12">
              <a:extLst>
                <a:ext uri="{FF2B5EF4-FFF2-40B4-BE49-F238E27FC236}">
                  <a16:creationId xmlns:a16="http://schemas.microsoft.com/office/drawing/2014/main" id="{8D91B3FF-A31C-4FDC-8963-31D16E68AFA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4" name="Star: 5 Points 13">
              <a:extLst>
                <a:ext uri="{FF2B5EF4-FFF2-40B4-BE49-F238E27FC236}">
                  <a16:creationId xmlns:a16="http://schemas.microsoft.com/office/drawing/2014/main" id="{569BE82A-8389-4010-B10F-3731ADA73F2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5" name="TextBox 14">
              <a:extLst>
                <a:ext uri="{FF2B5EF4-FFF2-40B4-BE49-F238E27FC236}">
                  <a16:creationId xmlns:a16="http://schemas.microsoft.com/office/drawing/2014/main" id="{2E1BAF4D-A91C-4181-9497-FD5D8BF24E4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6" name="Star: 5 Points 15">
              <a:extLst>
                <a:ext uri="{FF2B5EF4-FFF2-40B4-BE49-F238E27FC236}">
                  <a16:creationId xmlns:a16="http://schemas.microsoft.com/office/drawing/2014/main" id="{C5A199E8-5D45-4291-B8FA-C591185FFF92}"/>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542542453"/>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B8D17-68A7-2D46-94E0-EC434A0FAD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BE8A99-7BF0-D44A-9F94-2533EDDE1CC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4" name="Footer Placeholder 3">
            <a:extLst>
              <a:ext uri="{FF2B5EF4-FFF2-40B4-BE49-F238E27FC236}">
                <a16:creationId xmlns:a16="http://schemas.microsoft.com/office/drawing/2014/main" id="{830B3CFF-414F-654F-A7AA-55B5A09B38B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9B9DC6-28A2-E742-9598-63A87241CAEF}"/>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6" name="Group 5">
            <a:extLst>
              <a:ext uri="{FF2B5EF4-FFF2-40B4-BE49-F238E27FC236}">
                <a16:creationId xmlns:a16="http://schemas.microsoft.com/office/drawing/2014/main" id="{6F3EC944-4D11-4E69-849E-AFF4E3C6E2D0}"/>
              </a:ext>
            </a:extLst>
          </p:cNvPr>
          <p:cNvGrpSpPr/>
          <p:nvPr userDrawn="1"/>
        </p:nvGrpSpPr>
        <p:grpSpPr>
          <a:xfrm>
            <a:off x="4759979" y="6378422"/>
            <a:ext cx="2672041" cy="256545"/>
            <a:chOff x="9329155" y="6506695"/>
            <a:chExt cx="2672041" cy="256545"/>
          </a:xfrm>
        </p:grpSpPr>
        <p:sp>
          <p:nvSpPr>
            <p:cNvPr id="7" name="Star: 5 Points 6">
              <a:extLst>
                <a:ext uri="{FF2B5EF4-FFF2-40B4-BE49-F238E27FC236}">
                  <a16:creationId xmlns:a16="http://schemas.microsoft.com/office/drawing/2014/main" id="{0CEBF36E-F4DD-4655-BED2-FF4BB75CB7DC}"/>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Star: 5 Points 7">
              <a:extLst>
                <a:ext uri="{FF2B5EF4-FFF2-40B4-BE49-F238E27FC236}">
                  <a16:creationId xmlns:a16="http://schemas.microsoft.com/office/drawing/2014/main" id="{B5D1891F-381C-4B76-9A1D-CDE3B700A616}"/>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7F1AF18A-229D-4278-9C22-0D4F22C5A3F3}"/>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4DA20374-1799-424B-9CA2-ED8185D89F28}"/>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TextBox 10">
              <a:extLst>
                <a:ext uri="{FF2B5EF4-FFF2-40B4-BE49-F238E27FC236}">
                  <a16:creationId xmlns:a16="http://schemas.microsoft.com/office/drawing/2014/main" id="{792B3CE0-262C-4790-9BB2-EAB9840F293B}"/>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2" name="Star: 5 Points 11">
              <a:extLst>
                <a:ext uri="{FF2B5EF4-FFF2-40B4-BE49-F238E27FC236}">
                  <a16:creationId xmlns:a16="http://schemas.microsoft.com/office/drawing/2014/main" id="{48242521-90DD-47F7-AA41-24901834C708}"/>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7856681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A8906E3C-2B75-42B6-9E2C-0C577229FC5D}"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lvl1pPr>
          </a:lstStyle>
          <a:p>
            <a:fld id="{85921FCD-E4BA-4712-87CA-B763640F34C0}" type="slidenum">
              <a:rPr lang="es-ES_tradnl" altLang="en-US"/>
              <a:pPr/>
              <a:t>‹#›</a:t>
            </a:fld>
            <a:endParaRPr lang="es-ES_tradnl" altLang="en-US"/>
          </a:p>
        </p:txBody>
      </p:sp>
    </p:spTree>
    <p:extLst>
      <p:ext uri="{BB962C8B-B14F-4D97-AF65-F5344CB8AC3E}">
        <p14:creationId xmlns:p14="http://schemas.microsoft.com/office/powerpoint/2010/main" val="176646510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54DAC4-195D-9444-80E3-9577BF1529D9}"/>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3" name="Footer Placeholder 2">
            <a:extLst>
              <a:ext uri="{FF2B5EF4-FFF2-40B4-BE49-F238E27FC236}">
                <a16:creationId xmlns:a16="http://schemas.microsoft.com/office/drawing/2014/main" id="{4915A68A-46B9-E347-9FA8-CED23C3AD6A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8819E1A-425C-CF4E-B05C-21FA387C789C}"/>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5" name="Group 4">
            <a:extLst>
              <a:ext uri="{FF2B5EF4-FFF2-40B4-BE49-F238E27FC236}">
                <a16:creationId xmlns:a16="http://schemas.microsoft.com/office/drawing/2014/main" id="{708FBC04-6E6B-4742-9D6D-7BC8D0EA9516}"/>
              </a:ext>
            </a:extLst>
          </p:cNvPr>
          <p:cNvGrpSpPr/>
          <p:nvPr userDrawn="1"/>
        </p:nvGrpSpPr>
        <p:grpSpPr>
          <a:xfrm>
            <a:off x="4759979" y="6378422"/>
            <a:ext cx="2672041" cy="256545"/>
            <a:chOff x="9329155" y="6506695"/>
            <a:chExt cx="2672041" cy="256545"/>
          </a:xfrm>
        </p:grpSpPr>
        <p:sp>
          <p:nvSpPr>
            <p:cNvPr id="6" name="Star: 5 Points 5">
              <a:extLst>
                <a:ext uri="{FF2B5EF4-FFF2-40B4-BE49-F238E27FC236}">
                  <a16:creationId xmlns:a16="http://schemas.microsoft.com/office/drawing/2014/main" id="{81D40CB3-0D0C-4263-B4FF-49F6EF325309}"/>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7" name="Star: 5 Points 6">
              <a:extLst>
                <a:ext uri="{FF2B5EF4-FFF2-40B4-BE49-F238E27FC236}">
                  <a16:creationId xmlns:a16="http://schemas.microsoft.com/office/drawing/2014/main" id="{BEC905FF-BA45-42FE-AF74-00FD0F390292}"/>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8" name="Star: 5 Points 7">
              <a:extLst>
                <a:ext uri="{FF2B5EF4-FFF2-40B4-BE49-F238E27FC236}">
                  <a16:creationId xmlns:a16="http://schemas.microsoft.com/office/drawing/2014/main" id="{A2701D0D-E3FE-45C8-9545-3A184CD41C5E}"/>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7862B9E3-217C-48B5-98BB-C15A0CC35EF5}"/>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TextBox 9">
              <a:extLst>
                <a:ext uri="{FF2B5EF4-FFF2-40B4-BE49-F238E27FC236}">
                  <a16:creationId xmlns:a16="http://schemas.microsoft.com/office/drawing/2014/main" id="{B42FF6B6-3790-4D06-A5B2-592A33892E03}"/>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1" name="Star: 5 Points 10">
              <a:extLst>
                <a:ext uri="{FF2B5EF4-FFF2-40B4-BE49-F238E27FC236}">
                  <a16:creationId xmlns:a16="http://schemas.microsoft.com/office/drawing/2014/main" id="{2C2EA9A3-17F1-42D9-825B-CAF0E2AECF99}"/>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261193294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FF853-7421-1B40-A808-01A8E39B3A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B58F42-4094-9E4D-8F1A-B8836F06E2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5A64E2-3562-6A4D-B353-6CC686D6D8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4308E2-66E2-F14D-99A6-5F7505FF048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08D1A26E-8AEA-7844-8C71-222DF72745F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C378F1-8F50-FE43-A804-B8F4E6A93910}"/>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D8549B94-B1CE-4500-A1AA-A4673E24E2ED}"/>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B90B4423-6E88-4D44-AEF3-BD2299B15D0A}"/>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877C9E60-B2A1-465B-8817-41E389DD7C81}"/>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FB225212-67DF-470E-A2A0-80F52A6EBF39}"/>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8CBE7214-E26B-40B6-ACD6-E70566E041B4}"/>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5A44D61E-C114-455E-A04F-B76EAB301E61}"/>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E049B41E-1F3C-4324-95CA-0F64AEB8464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65989551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02CE3-A758-3545-9403-DF80F749E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50817A-05B2-9E4D-AD84-539117890D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A5B3B53-5D7F-5243-AE96-D6230CC491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D0D03B-E37B-4144-BADD-FDF87538FA1A}"/>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6" name="Footer Placeholder 5">
            <a:extLst>
              <a:ext uri="{FF2B5EF4-FFF2-40B4-BE49-F238E27FC236}">
                <a16:creationId xmlns:a16="http://schemas.microsoft.com/office/drawing/2014/main" id="{AB548AB5-A7FF-6F46-8033-94310ED0F74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7CCE15A-18E2-5E40-8497-B1E461D5661E}"/>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8" name="Group 7">
            <a:extLst>
              <a:ext uri="{FF2B5EF4-FFF2-40B4-BE49-F238E27FC236}">
                <a16:creationId xmlns:a16="http://schemas.microsoft.com/office/drawing/2014/main" id="{8A537D9E-F366-4CE5-992A-3752A0417130}"/>
              </a:ext>
            </a:extLst>
          </p:cNvPr>
          <p:cNvGrpSpPr/>
          <p:nvPr userDrawn="1"/>
        </p:nvGrpSpPr>
        <p:grpSpPr>
          <a:xfrm>
            <a:off x="4759979" y="6378422"/>
            <a:ext cx="2672041" cy="256545"/>
            <a:chOff x="9329155" y="6506695"/>
            <a:chExt cx="2672041" cy="256545"/>
          </a:xfrm>
        </p:grpSpPr>
        <p:sp>
          <p:nvSpPr>
            <p:cNvPr id="9" name="Star: 5 Points 8">
              <a:extLst>
                <a:ext uri="{FF2B5EF4-FFF2-40B4-BE49-F238E27FC236}">
                  <a16:creationId xmlns:a16="http://schemas.microsoft.com/office/drawing/2014/main" id="{A5D9C292-3A9E-438D-96E9-EEEF64C2A352}"/>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5F38DD75-2BEF-4F32-BCDB-A08CE132EC8A}"/>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697E8913-97C1-4030-A3B1-843D4922C277}"/>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Star: 5 Points 11">
              <a:extLst>
                <a:ext uri="{FF2B5EF4-FFF2-40B4-BE49-F238E27FC236}">
                  <a16:creationId xmlns:a16="http://schemas.microsoft.com/office/drawing/2014/main" id="{12C8830C-DB1C-4034-9615-3D61B08D84DE}"/>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Box 12">
              <a:extLst>
                <a:ext uri="{FF2B5EF4-FFF2-40B4-BE49-F238E27FC236}">
                  <a16:creationId xmlns:a16="http://schemas.microsoft.com/office/drawing/2014/main" id="{A5308566-CCFE-4B99-96CD-91BF1EB15B9D}"/>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4" name="Star: 5 Points 13">
              <a:extLst>
                <a:ext uri="{FF2B5EF4-FFF2-40B4-BE49-F238E27FC236}">
                  <a16:creationId xmlns:a16="http://schemas.microsoft.com/office/drawing/2014/main" id="{94E3E2BA-5393-4C39-B33D-EF7E64F3A54C}"/>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19038400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16600-03DE-4F4D-964C-A9D73245711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C440D4-2A65-6744-8635-039D8DF591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B914-BAA4-CB46-8D96-04956DEE966D}"/>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54B473EA-6C20-B843-A05D-2F2EF836C2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99B499-DD78-EA47-8790-822005BBD5EE}"/>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281A932D-6E6B-4A56-A887-6A8A79C29B79}"/>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C8249520-7F77-49FA-9C9B-8EFE16193690}"/>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2E0DD26F-2C4E-406E-B17E-802D6DD472FA}"/>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7F2FA35A-041E-4719-A100-7A1C45A2146A}"/>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46C83CE3-8099-4749-A8DD-9B341E7CC54B}"/>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0A0F6C90-845B-459E-B14E-F0D07E7F071F}"/>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10B6FD2E-C262-4787-8826-C459DA4155EE}"/>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4038367989"/>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0C31A0-3506-EF45-9EBB-722B3001C9A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DBA9F4-BC63-DE49-8097-F3335514C7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E61379-229F-0642-8327-06668A6A362B}"/>
              </a:ext>
            </a:extLst>
          </p:cNvPr>
          <p:cNvSpPr>
            <a:spLocks noGrp="1"/>
          </p:cNvSpPr>
          <p:nvPr>
            <p:ph type="dt" sz="half" idx="10"/>
          </p:nvPr>
        </p:nvSpPr>
        <p:spPr>
          <a:xfrm>
            <a:off x="83820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FFE7483B-F689-434F-B849-9B1D1D6476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7607EE-C698-754B-835A-EAAD73E717A6}"/>
              </a:ext>
            </a:extLst>
          </p:cNvPr>
          <p:cNvSpPr>
            <a:spLocks noGrp="1"/>
          </p:cNvSpPr>
          <p:nvPr>
            <p:ph type="sldNum" sz="quarter" idx="12"/>
          </p:nvPr>
        </p:nvSpPr>
        <p:spPr/>
        <p:txBody>
          <a:bodyPr/>
          <a:lstStyle/>
          <a:p>
            <a:fld id="{C0E9C72D-A2CF-CD48-8247-2F06F31C6A5D}" type="slidenum">
              <a:rPr lang="en-US" smtClean="0"/>
              <a:t>‹#›</a:t>
            </a:fld>
            <a:endParaRPr lang="en-US" dirty="0"/>
          </a:p>
        </p:txBody>
      </p:sp>
      <p:grpSp>
        <p:nvGrpSpPr>
          <p:cNvPr id="7" name="Group 6">
            <a:extLst>
              <a:ext uri="{FF2B5EF4-FFF2-40B4-BE49-F238E27FC236}">
                <a16:creationId xmlns:a16="http://schemas.microsoft.com/office/drawing/2014/main" id="{5E54AFC5-69DC-4E09-AF63-38F5995CD208}"/>
              </a:ext>
            </a:extLst>
          </p:cNvPr>
          <p:cNvGrpSpPr/>
          <p:nvPr userDrawn="1"/>
        </p:nvGrpSpPr>
        <p:grpSpPr>
          <a:xfrm>
            <a:off x="4759979" y="6378422"/>
            <a:ext cx="2672041" cy="256545"/>
            <a:chOff x="9329155" y="6506695"/>
            <a:chExt cx="2672041" cy="256545"/>
          </a:xfrm>
        </p:grpSpPr>
        <p:sp>
          <p:nvSpPr>
            <p:cNvPr id="8" name="Star: 5 Points 7">
              <a:extLst>
                <a:ext uri="{FF2B5EF4-FFF2-40B4-BE49-F238E27FC236}">
                  <a16:creationId xmlns:a16="http://schemas.microsoft.com/office/drawing/2014/main" id="{FD4F9D94-DA3D-4168-A776-00508B1C7DCC}"/>
                </a:ext>
              </a:extLst>
            </p:cNvPr>
            <p:cNvSpPr/>
            <p:nvPr/>
          </p:nvSpPr>
          <p:spPr>
            <a:xfrm>
              <a:off x="11329145"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9" name="Star: 5 Points 8">
              <a:extLst>
                <a:ext uri="{FF2B5EF4-FFF2-40B4-BE49-F238E27FC236}">
                  <a16:creationId xmlns:a16="http://schemas.microsoft.com/office/drawing/2014/main" id="{154A4693-0C24-4A98-8319-B4783E0CEE78}"/>
                </a:ext>
              </a:extLst>
            </p:cNvPr>
            <p:cNvSpPr/>
            <p:nvPr/>
          </p:nvSpPr>
          <p:spPr>
            <a:xfrm>
              <a:off x="11514420"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0" name="Star: 5 Points 9">
              <a:extLst>
                <a:ext uri="{FF2B5EF4-FFF2-40B4-BE49-F238E27FC236}">
                  <a16:creationId xmlns:a16="http://schemas.microsoft.com/office/drawing/2014/main" id="{53EDE482-E157-4807-9E66-E51E1D8A2F68}"/>
                </a:ext>
              </a:extLst>
            </p:cNvPr>
            <p:cNvSpPr/>
            <p:nvPr/>
          </p:nvSpPr>
          <p:spPr>
            <a:xfrm>
              <a:off x="11696848"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1" name="Star: 5 Points 10">
              <a:extLst>
                <a:ext uri="{FF2B5EF4-FFF2-40B4-BE49-F238E27FC236}">
                  <a16:creationId xmlns:a16="http://schemas.microsoft.com/office/drawing/2014/main" id="{10732F92-239D-44BF-8214-4B35B242619B}"/>
                </a:ext>
              </a:extLst>
            </p:cNvPr>
            <p:cNvSpPr/>
            <p:nvPr/>
          </p:nvSpPr>
          <p:spPr>
            <a:xfrm>
              <a:off x="11879276"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2" name="TextBox 11">
              <a:extLst>
                <a:ext uri="{FF2B5EF4-FFF2-40B4-BE49-F238E27FC236}">
                  <a16:creationId xmlns:a16="http://schemas.microsoft.com/office/drawing/2014/main" id="{406B5F5B-A197-41F5-8280-E9A0ADBE9F77}"/>
                </a:ext>
              </a:extLst>
            </p:cNvPr>
            <p:cNvSpPr txBox="1"/>
            <p:nvPr/>
          </p:nvSpPr>
          <p:spPr>
            <a:xfrm>
              <a:off x="9329155" y="6506695"/>
              <a:ext cx="1889760" cy="256545"/>
            </a:xfrm>
            <a:prstGeom prst="rect">
              <a:avLst/>
            </a:prstGeom>
            <a:noFill/>
          </p:spPr>
          <p:txBody>
            <a:bodyPr wrap="square" rtlCol="0">
              <a:spAutoFit/>
            </a:bodyPr>
            <a:lstStyle/>
            <a:p>
              <a:r>
                <a:rPr lang="en-US" sz="1067" i="1" dirty="0">
                  <a:solidFill>
                    <a:schemeClr val="tx1">
                      <a:lumMod val="40000"/>
                      <a:lumOff val="60000"/>
                    </a:schemeClr>
                  </a:solidFill>
                </a:rPr>
                <a:t>Brock’s Turnaround Playbook</a:t>
              </a:r>
            </a:p>
          </p:txBody>
        </p:sp>
        <p:sp>
          <p:nvSpPr>
            <p:cNvPr id="13" name="Star: 5 Points 12">
              <a:extLst>
                <a:ext uri="{FF2B5EF4-FFF2-40B4-BE49-F238E27FC236}">
                  <a16:creationId xmlns:a16="http://schemas.microsoft.com/office/drawing/2014/main" id="{B7820FA1-30D7-4BC1-9AF3-765B9A125BB9}"/>
                </a:ext>
              </a:extLst>
            </p:cNvPr>
            <p:cNvSpPr/>
            <p:nvPr/>
          </p:nvSpPr>
          <p:spPr>
            <a:xfrm>
              <a:off x="11143871" y="6580867"/>
              <a:ext cx="121920" cy="121920"/>
            </a:xfrm>
            <a:prstGeom prst="star5">
              <a:avLst/>
            </a:prstGeom>
            <a:solidFill>
              <a:srgbClr val="CCCCD0"/>
            </a:solidFill>
            <a:ln>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grpSp>
    </p:spTree>
    <p:extLst>
      <p:ext uri="{BB962C8B-B14F-4D97-AF65-F5344CB8AC3E}">
        <p14:creationId xmlns:p14="http://schemas.microsoft.com/office/powerpoint/2010/main" val="343106571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F049B1-BE17-44BD-B5EF-9B578B8C8640}"/>
              </a:ext>
            </a:extLst>
          </p:cNvPr>
          <p:cNvPicPr>
            <a:picLocks noChangeAspect="1"/>
          </p:cNvPicPr>
          <p:nvPr userDrawn="1"/>
        </p:nvPicPr>
        <p:blipFill>
          <a:blip r:embed="rId2"/>
          <a:stretch>
            <a:fillRect/>
          </a:stretch>
        </p:blipFill>
        <p:spPr>
          <a:xfrm>
            <a:off x="0" y="428"/>
            <a:ext cx="12192000" cy="6857143"/>
          </a:xfrm>
          <a:prstGeom prst="rect">
            <a:avLst/>
          </a:prstGeom>
        </p:spPr>
      </p:pic>
      <p:sp>
        <p:nvSpPr>
          <p:cNvPr id="7" name="Title 1"/>
          <p:cNvSpPr>
            <a:spLocks noGrp="1"/>
          </p:cNvSpPr>
          <p:nvPr>
            <p:ph type="title"/>
          </p:nvPr>
        </p:nvSpPr>
        <p:spPr>
          <a:xfrm>
            <a:off x="2894579" y="2820048"/>
            <a:ext cx="6575367" cy="590931"/>
          </a:xfrm>
        </p:spPr>
        <p:txBody>
          <a:bodyPr wrap="square">
            <a:spAutoFit/>
          </a:bodyPr>
          <a:lstStyle>
            <a:lvl1pPr algn="ctr">
              <a:defRPr sz="3600" b="1">
                <a:solidFill>
                  <a:schemeClr val="bg1"/>
                </a:solidFill>
              </a:defRPr>
            </a:lvl1pPr>
          </a:lstStyle>
          <a:p>
            <a:r>
              <a:rPr lang="en-US" dirty="0"/>
              <a:t>Click to edit Master title style</a:t>
            </a:r>
          </a:p>
        </p:txBody>
      </p:sp>
      <p:sp>
        <p:nvSpPr>
          <p:cNvPr id="6" name="Text Placeholder 12">
            <a:extLst>
              <a:ext uri="{FF2B5EF4-FFF2-40B4-BE49-F238E27FC236}">
                <a16:creationId xmlns:a16="http://schemas.microsoft.com/office/drawing/2014/main" id="{33D557C3-5645-4895-8180-225503BAF71A}"/>
              </a:ext>
            </a:extLst>
          </p:cNvPr>
          <p:cNvSpPr>
            <a:spLocks noGrp="1"/>
          </p:cNvSpPr>
          <p:nvPr>
            <p:ph type="body" sz="quarter" idx="10"/>
          </p:nvPr>
        </p:nvSpPr>
        <p:spPr>
          <a:xfrm>
            <a:off x="2894579" y="3428999"/>
            <a:ext cx="6575366" cy="430336"/>
          </a:xfrm>
        </p:spPr>
        <p:txBody>
          <a:bodyPr>
            <a:noAutofit/>
          </a:bodyPr>
          <a:lstStyle>
            <a:lvl1pPr marL="0" indent="0" algn="ctr">
              <a:buNone/>
              <a:defRPr sz="2400" b="1">
                <a:solidFill>
                  <a:schemeClr val="bg1"/>
                </a:solidFill>
                <a:latin typeface="Arial" panose="020B0604020202020204" pitchFamily="34" charset="0"/>
                <a:cs typeface="Arial" panose="020B0604020202020204" pitchFamily="34" charset="0"/>
              </a:defRPr>
            </a:lvl1pPr>
            <a:lvl2pPr marL="457200" indent="0">
              <a:buNone/>
              <a:defRPr/>
            </a:lvl2pPr>
          </a:lstStyle>
          <a:p>
            <a:pPr lvl="0"/>
            <a:endParaRPr lang="en-US" dirty="0"/>
          </a:p>
        </p:txBody>
      </p:sp>
      <p:pic>
        <p:nvPicPr>
          <p:cNvPr id="21" name="Picture 20">
            <a:extLst>
              <a:ext uri="{FF2B5EF4-FFF2-40B4-BE49-F238E27FC236}">
                <a16:creationId xmlns:a16="http://schemas.microsoft.com/office/drawing/2014/main" id="{DD9E6C60-4B4B-4CD0-918F-01862A9A5FF1}"/>
              </a:ext>
            </a:extLst>
          </p:cNvPr>
          <p:cNvPicPr>
            <a:picLocks noChangeAspect="1"/>
          </p:cNvPicPr>
          <p:nvPr userDrawn="1"/>
        </p:nvPicPr>
        <p:blipFill>
          <a:blip r:embed="rId3"/>
          <a:stretch>
            <a:fillRect/>
          </a:stretch>
        </p:blipFill>
        <p:spPr>
          <a:xfrm>
            <a:off x="0" y="6311979"/>
            <a:ext cx="12192000" cy="545592"/>
          </a:xfrm>
          <a:prstGeom prst="rect">
            <a:avLst/>
          </a:prstGeom>
        </p:spPr>
      </p:pic>
    </p:spTree>
    <p:extLst>
      <p:ext uri="{BB962C8B-B14F-4D97-AF65-F5344CB8AC3E}">
        <p14:creationId xmlns:p14="http://schemas.microsoft.com/office/powerpoint/2010/main" val="1728784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84">
          <p15:clr>
            <a:srgbClr val="FBAE40"/>
          </p15:clr>
        </p15:guide>
        <p15:guide id="4" orient="horz" pos="720">
          <p15:clr>
            <a:srgbClr val="FBAE40"/>
          </p15:clr>
        </p15:guide>
        <p15:guide id="5" orient="horz" pos="4176">
          <p15:clr>
            <a:srgbClr val="FBAE40"/>
          </p15:clr>
        </p15:guide>
        <p15:guide id="6" pos="7152">
          <p15:clr>
            <a:srgbClr val="FBAE40"/>
          </p15:clr>
        </p15:guide>
        <p15:guide id="7" pos="552">
          <p15:clr>
            <a:srgbClr val="FBAE40"/>
          </p15:clr>
        </p15:guide>
        <p15:guide id="8" orient="horz" pos="1152">
          <p15:clr>
            <a:srgbClr val="FBAE40"/>
          </p15:clr>
        </p15:guide>
        <p15:guide id="9" orient="horz" pos="3864">
          <p15:clr>
            <a:srgbClr val="FBAE40"/>
          </p15:clr>
        </p15:guide>
        <p15:guide id="10" orient="horz" pos="3672">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9DDFDFBC-3312-4C73-AEC6-3CCBC183E56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itle 1"/>
          <p:cNvSpPr>
            <a:spLocks noGrp="1"/>
          </p:cNvSpPr>
          <p:nvPr>
            <p:ph type="title"/>
          </p:nvPr>
        </p:nvSpPr>
        <p:spPr>
          <a:xfrm>
            <a:off x="876300" y="797042"/>
            <a:ext cx="10477500" cy="535531"/>
          </a:xfrm>
        </p:spPr>
        <p:txBody>
          <a:bodyPr wrap="square">
            <a:spAutoFit/>
          </a:bodyPr>
          <a:lstStyle>
            <a:lvl1pPr algn="l">
              <a:defRPr sz="3200" b="1">
                <a:solidFill>
                  <a:schemeClr val="bg2"/>
                </a:solidFill>
              </a:defRPr>
            </a:lvl1pPr>
          </a:lstStyle>
          <a:p>
            <a:r>
              <a:rPr lang="en-US" dirty="0"/>
              <a:t>Click to edit Master title style</a:t>
            </a:r>
          </a:p>
        </p:txBody>
      </p:sp>
      <p:sp>
        <p:nvSpPr>
          <p:cNvPr id="6" name="Content Placeholder 5"/>
          <p:cNvSpPr>
            <a:spLocks noGrp="1"/>
          </p:cNvSpPr>
          <p:nvPr>
            <p:ph sz="quarter" idx="14"/>
          </p:nvPr>
        </p:nvSpPr>
        <p:spPr>
          <a:xfrm>
            <a:off x="876300" y="1828800"/>
            <a:ext cx="10477500" cy="4000500"/>
          </a:xfrm>
        </p:spPr>
        <p:txBody>
          <a:bodyPr>
            <a:noAutofit/>
          </a:bodyPr>
          <a:lstStyle>
            <a:lvl1pPr marL="228600" indent="-228600">
              <a:lnSpc>
                <a:spcPct val="100000"/>
              </a:lnSpc>
              <a:spcBef>
                <a:spcPts val="400"/>
              </a:spcBef>
              <a:spcAft>
                <a:spcPts val="400"/>
              </a:spcAft>
              <a:buFont typeface="Wingdings" panose="05000000000000000000" pitchFamily="2" charset="2"/>
              <a:buChar char="§"/>
              <a:defRPr sz="2400" baseline="0">
                <a:solidFill>
                  <a:schemeClr val="tx1"/>
                </a:solidFill>
              </a:defRPr>
            </a:lvl1pPr>
            <a:lvl2pPr marL="685800" indent="-228600">
              <a:lnSpc>
                <a:spcPct val="100000"/>
              </a:lnSpc>
              <a:spcBef>
                <a:spcPts val="400"/>
              </a:spcBef>
              <a:spcAft>
                <a:spcPts val="400"/>
              </a:spcAft>
              <a:buFont typeface="Arial" panose="020B0604020202020204" pitchFamily="34" charset="0"/>
              <a:buChar char="-"/>
              <a:defRPr sz="2000" baseline="0">
                <a:solidFill>
                  <a:schemeClr val="tx1"/>
                </a:solidFill>
              </a:defRPr>
            </a:lvl2pPr>
            <a:lvl3pPr marL="1143000" indent="-228600">
              <a:lnSpc>
                <a:spcPct val="100000"/>
              </a:lnSpc>
              <a:spcBef>
                <a:spcPts val="400"/>
              </a:spcBef>
              <a:spcAft>
                <a:spcPts val="400"/>
              </a:spcAft>
              <a:buFont typeface="Arial" panose="020B0604020202020204" pitchFamily="34" charset="0"/>
              <a:buChar char="-"/>
              <a:defRPr sz="2000" baseline="0">
                <a:solidFill>
                  <a:schemeClr val="tx1"/>
                </a:solidFill>
              </a:defRPr>
            </a:lvl3pPr>
            <a:lvl4pPr marL="1600200" indent="-228600">
              <a:lnSpc>
                <a:spcPct val="100000"/>
              </a:lnSpc>
              <a:spcBef>
                <a:spcPts val="400"/>
              </a:spcBef>
              <a:spcAft>
                <a:spcPts val="400"/>
              </a:spcAft>
              <a:buFont typeface="Arial" panose="020B0604020202020204" pitchFamily="34" charset="0"/>
              <a:buChar char="-"/>
              <a:defRPr sz="2000" baseline="0">
                <a:solidFill>
                  <a:schemeClr val="tx1"/>
                </a:solidFill>
              </a:defRPr>
            </a:lvl4pPr>
            <a:lvl5pPr marL="2057400" indent="-228600">
              <a:lnSpc>
                <a:spcPct val="100000"/>
              </a:lnSpc>
              <a:spcBef>
                <a:spcPts val="400"/>
              </a:spcBef>
              <a:spcAft>
                <a:spcPts val="400"/>
              </a:spcAft>
              <a:buFont typeface="Arial" panose="020B0604020202020204" pitchFamily="34" charset="0"/>
              <a:buChar char="-"/>
              <a:defRPr sz="2000" baseline="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a:extLst>
              <a:ext uri="{FF2B5EF4-FFF2-40B4-BE49-F238E27FC236}">
                <a16:creationId xmlns:a16="http://schemas.microsoft.com/office/drawing/2014/main" id="{9B4F2AAF-419F-48B3-BAF4-03A2B6DD1FE1}"/>
              </a:ext>
            </a:extLst>
          </p:cNvPr>
          <p:cNvSpPr txBox="1">
            <a:spLocks/>
          </p:cNvSpPr>
          <p:nvPr userDrawn="1"/>
        </p:nvSpPr>
        <p:spPr>
          <a:xfrm>
            <a:off x="11463251" y="6149788"/>
            <a:ext cx="728748" cy="705390"/>
          </a:xfrm>
          <a:prstGeom prst="rect">
            <a:avLst/>
          </a:prstGeom>
          <a:noFill/>
        </p:spPr>
        <p:txBody>
          <a:bodyPr vert="horz" lIns="0" tIns="45720" rIns="0" bIns="45720" rtlCol="0" anchor="ctr"/>
          <a:lstStyle>
            <a:defPPr>
              <a:defRPr lang="en-US"/>
            </a:defPPr>
            <a:lvl1pPr marL="0" algn="ct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FEF537-BC7E-A54C-98E5-ABC853951750}" type="slidenum">
              <a:rPr lang="en-US" sz="1000" b="0" smtClean="0"/>
              <a:pPr/>
              <a:t>‹#›</a:t>
            </a:fld>
            <a:endParaRPr lang="en-US" b="0" dirty="0"/>
          </a:p>
        </p:txBody>
      </p:sp>
      <p:sp>
        <p:nvSpPr>
          <p:cNvPr id="11" name="Slide Number Placeholder 4">
            <a:extLst>
              <a:ext uri="{FF2B5EF4-FFF2-40B4-BE49-F238E27FC236}">
                <a16:creationId xmlns:a16="http://schemas.microsoft.com/office/drawing/2014/main" id="{4FF5F086-A591-45FC-8A62-6D6681F73B88}"/>
              </a:ext>
            </a:extLst>
          </p:cNvPr>
          <p:cNvSpPr txBox="1">
            <a:spLocks/>
          </p:cNvSpPr>
          <p:nvPr userDrawn="1"/>
        </p:nvSpPr>
        <p:spPr>
          <a:xfrm>
            <a:off x="11353800" y="0"/>
            <a:ext cx="838199" cy="794220"/>
          </a:xfrm>
          <a:prstGeom prst="rect">
            <a:avLst/>
          </a:prstGeom>
          <a:noFill/>
        </p:spPr>
        <p:txBody>
          <a:bodyPr vert="horz" lIns="0" tIns="45720" rIns="0" bIns="45720" rtlCol="0" anchor="ctr"/>
          <a:lstStyle>
            <a:defPPr>
              <a:defRPr lang="en-US"/>
            </a:defPPr>
            <a:lvl1pPr marL="0" algn="ct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FEF537-BC7E-A54C-98E5-ABC853951750}" type="slidenum">
              <a:rPr lang="en-US" sz="1000" b="0" smtClean="0">
                <a:solidFill>
                  <a:schemeClr val="accent1"/>
                </a:solidFill>
              </a:rPr>
              <a:pPr/>
              <a:t>‹#›</a:t>
            </a:fld>
            <a:endParaRPr lang="en-US" b="0" dirty="0">
              <a:solidFill>
                <a:schemeClr val="accent1"/>
              </a:solidFill>
            </a:endParaRPr>
          </a:p>
        </p:txBody>
      </p:sp>
    </p:spTree>
    <p:extLst>
      <p:ext uri="{BB962C8B-B14F-4D97-AF65-F5344CB8AC3E}">
        <p14:creationId xmlns:p14="http://schemas.microsoft.com/office/powerpoint/2010/main" val="1890569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84">
          <p15:clr>
            <a:srgbClr val="FBAE40"/>
          </p15:clr>
        </p15:guide>
        <p15:guide id="4" orient="horz" pos="720">
          <p15:clr>
            <a:srgbClr val="FBAE40"/>
          </p15:clr>
        </p15:guide>
        <p15:guide id="5" orient="horz" pos="4176">
          <p15:clr>
            <a:srgbClr val="FBAE40"/>
          </p15:clr>
        </p15:guide>
        <p15:guide id="6" pos="7344">
          <p15:clr>
            <a:srgbClr val="FBAE40"/>
          </p15:clr>
        </p15:guide>
        <p15:guide id="7" pos="552">
          <p15:clr>
            <a:srgbClr val="FBAE40"/>
          </p15:clr>
        </p15:guide>
        <p15:guide id="8" orient="horz" pos="1152">
          <p15:clr>
            <a:srgbClr val="FBAE40"/>
          </p15:clr>
        </p15:guide>
        <p15:guide id="9" orient="horz" pos="3864">
          <p15:clr>
            <a:srgbClr val="FBAE40"/>
          </p15:clr>
        </p15:guide>
        <p15:guide id="10" orient="horz" pos="3672">
          <p15:clr>
            <a:srgbClr val="FBAE40"/>
          </p15:clr>
        </p15:guide>
      </p15:sldGuideLst>
    </p:ext>
  </p:extLst>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339122-2535-4506-AC51-EAEFCA7C31E9}"/>
              </a:ext>
            </a:extLst>
          </p:cNvPr>
          <p:cNvPicPr>
            <a:picLocks noChangeAspect="1"/>
          </p:cNvPicPr>
          <p:nvPr userDrawn="1"/>
        </p:nvPicPr>
        <p:blipFill>
          <a:blip r:embed="rId2"/>
          <a:stretch>
            <a:fillRect/>
          </a:stretch>
        </p:blipFill>
        <p:spPr>
          <a:xfrm>
            <a:off x="0" y="6312408"/>
            <a:ext cx="12192000" cy="545592"/>
          </a:xfrm>
          <a:prstGeom prst="rect">
            <a:avLst/>
          </a:prstGeom>
        </p:spPr>
      </p:pic>
      <p:sp>
        <p:nvSpPr>
          <p:cNvPr id="8" name="Title 1"/>
          <p:cNvSpPr>
            <a:spLocks noGrp="1"/>
          </p:cNvSpPr>
          <p:nvPr>
            <p:ph type="title"/>
          </p:nvPr>
        </p:nvSpPr>
        <p:spPr>
          <a:xfrm>
            <a:off x="876300" y="797050"/>
            <a:ext cx="10477499" cy="535531"/>
          </a:xfrm>
        </p:spPr>
        <p:txBody>
          <a:bodyPr wrap="square">
            <a:spAutoFit/>
          </a:bodyPr>
          <a:lstStyle>
            <a:lvl1pPr algn="l">
              <a:defRPr sz="3200" b="1">
                <a:solidFill>
                  <a:srgbClr val="CC003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6" name="Content Placeholder 5"/>
          <p:cNvSpPr>
            <a:spLocks noGrp="1"/>
          </p:cNvSpPr>
          <p:nvPr>
            <p:ph sz="quarter" idx="14"/>
          </p:nvPr>
        </p:nvSpPr>
        <p:spPr>
          <a:xfrm>
            <a:off x="876303" y="1828800"/>
            <a:ext cx="10477500" cy="4000500"/>
          </a:xfrm>
        </p:spPr>
        <p:txBody>
          <a:bodyPr>
            <a:noAutofit/>
          </a:bodyPr>
          <a:lstStyle>
            <a:lvl1pPr marL="228600" indent="-228600">
              <a:lnSpc>
                <a:spcPct val="100000"/>
              </a:lnSpc>
              <a:spcBef>
                <a:spcPts val="400"/>
              </a:spcBef>
              <a:spcAft>
                <a:spcPts val="400"/>
              </a:spcAft>
              <a:buFont typeface="Wingdings" panose="05000000000000000000" pitchFamily="2" charset="2"/>
              <a:buChar char="§"/>
              <a:defRPr sz="2400" baseline="0">
                <a:solidFill>
                  <a:srgbClr val="2B363C"/>
                </a:solidFill>
                <a:latin typeface="Arial" panose="020B0604020202020204" pitchFamily="34" charset="0"/>
                <a:cs typeface="Arial" panose="020B0604020202020204" pitchFamily="34" charset="0"/>
              </a:defRPr>
            </a:lvl1pPr>
            <a:lvl2pPr marL="685800" indent="-228600">
              <a:lnSpc>
                <a:spcPct val="100000"/>
              </a:lnSpc>
              <a:spcBef>
                <a:spcPts val="400"/>
              </a:spcBef>
              <a:spcAft>
                <a:spcPts val="400"/>
              </a:spcAft>
              <a:buFont typeface="Arial" panose="020B0604020202020204" pitchFamily="34" charset="0"/>
              <a:buChar char="-"/>
              <a:defRPr sz="2000" baseline="0">
                <a:solidFill>
                  <a:srgbClr val="2B363C"/>
                </a:solidFill>
                <a:latin typeface="Arial" panose="020B0604020202020204" pitchFamily="34" charset="0"/>
                <a:cs typeface="Arial" panose="020B0604020202020204" pitchFamily="34" charset="0"/>
              </a:defRPr>
            </a:lvl2pPr>
            <a:lvl3pPr marL="1143000" indent="-228600">
              <a:lnSpc>
                <a:spcPct val="100000"/>
              </a:lnSpc>
              <a:spcBef>
                <a:spcPts val="400"/>
              </a:spcBef>
              <a:spcAft>
                <a:spcPts val="400"/>
              </a:spcAft>
              <a:buFont typeface="Arial" panose="020B0604020202020204" pitchFamily="34" charset="0"/>
              <a:buChar char="-"/>
              <a:defRPr sz="2000" baseline="0">
                <a:solidFill>
                  <a:srgbClr val="2B363C"/>
                </a:solidFill>
                <a:latin typeface="Arial" panose="020B0604020202020204" pitchFamily="34" charset="0"/>
                <a:cs typeface="Arial" panose="020B0604020202020204" pitchFamily="34" charset="0"/>
              </a:defRPr>
            </a:lvl3pPr>
            <a:lvl4pPr marL="1600200" indent="-228600">
              <a:lnSpc>
                <a:spcPct val="100000"/>
              </a:lnSpc>
              <a:spcBef>
                <a:spcPts val="400"/>
              </a:spcBef>
              <a:spcAft>
                <a:spcPts val="400"/>
              </a:spcAft>
              <a:buFont typeface="Arial" panose="020B0604020202020204" pitchFamily="34" charset="0"/>
              <a:buChar char="-"/>
              <a:defRPr sz="2000" baseline="0">
                <a:solidFill>
                  <a:srgbClr val="2B363C"/>
                </a:solidFill>
                <a:latin typeface="Arial" panose="020B0604020202020204" pitchFamily="34" charset="0"/>
                <a:cs typeface="Arial" panose="020B0604020202020204" pitchFamily="34" charset="0"/>
              </a:defRPr>
            </a:lvl4pPr>
            <a:lvl5pPr marL="2057400" indent="-228600">
              <a:lnSpc>
                <a:spcPct val="100000"/>
              </a:lnSpc>
              <a:spcBef>
                <a:spcPts val="400"/>
              </a:spcBef>
              <a:spcAft>
                <a:spcPts val="400"/>
              </a:spcAft>
              <a:buFont typeface="Arial" panose="020B0604020202020204" pitchFamily="34" charset="0"/>
              <a:buChar char="-"/>
              <a:defRPr sz="2000" baseline="0">
                <a:solidFill>
                  <a:srgbClr val="2B363C"/>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6">
            <a:extLst>
              <a:ext uri="{FF2B5EF4-FFF2-40B4-BE49-F238E27FC236}">
                <a16:creationId xmlns:a16="http://schemas.microsoft.com/office/drawing/2014/main" id="{C713B3DD-FFF9-436F-BEAD-D3EFF2E15A4C}"/>
              </a:ext>
            </a:extLst>
          </p:cNvPr>
          <p:cNvSpPr txBox="1">
            <a:spLocks/>
          </p:cNvSpPr>
          <p:nvPr userDrawn="1"/>
        </p:nvSpPr>
        <p:spPr>
          <a:xfrm>
            <a:off x="11555427" y="6333994"/>
            <a:ext cx="636573" cy="52399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AEFEF537-BC7E-A54C-98E5-ABC853951750}" type="slidenum">
              <a:rPr lang="en-US" sz="900" smtClean="0">
                <a:solidFill>
                  <a:schemeClr val="bg1"/>
                </a:solidFill>
                <a:latin typeface="Arial" panose="020B0604020202020204" pitchFamily="34" charset="0"/>
                <a:cs typeface="Arial" panose="020B0604020202020204" pitchFamily="34" charset="0"/>
              </a:rPr>
              <a:pPr algn="ctr"/>
              <a:t>‹#›</a:t>
            </a:fld>
            <a:endParaRPr lang="en-US" sz="9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44298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84">
          <p15:clr>
            <a:srgbClr val="FBAE40"/>
          </p15:clr>
        </p15:guide>
        <p15:guide id="4" orient="horz" pos="720">
          <p15:clr>
            <a:srgbClr val="FBAE40"/>
          </p15:clr>
        </p15:guide>
        <p15:guide id="5" orient="horz" pos="4176">
          <p15:clr>
            <a:srgbClr val="FBAE40"/>
          </p15:clr>
        </p15:guide>
        <p15:guide id="6" pos="7152">
          <p15:clr>
            <a:srgbClr val="FBAE40"/>
          </p15:clr>
        </p15:guide>
        <p15:guide id="7" pos="552">
          <p15:clr>
            <a:srgbClr val="FBAE40"/>
          </p15:clr>
        </p15:guide>
        <p15:guide id="8" orient="horz" pos="1152">
          <p15:clr>
            <a:srgbClr val="FBAE40"/>
          </p15:clr>
        </p15:guide>
        <p15:guide id="9" orient="horz" pos="3864">
          <p15:clr>
            <a:srgbClr val="FBAE40"/>
          </p15:clr>
        </p15:guide>
        <p15:guide id="10" orient="horz" pos="3672">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Content Slide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1AD34A3-2F10-488A-B2EA-0F30B6B6938F}"/>
              </a:ext>
            </a:extLst>
          </p:cNvPr>
          <p:cNvPicPr>
            <a:picLocks noChangeAspect="1"/>
          </p:cNvPicPr>
          <p:nvPr userDrawn="1"/>
        </p:nvPicPr>
        <p:blipFill>
          <a:blip r:embed="rId2"/>
          <a:stretch>
            <a:fillRect/>
          </a:stretch>
        </p:blipFill>
        <p:spPr>
          <a:xfrm>
            <a:off x="-1" y="6153912"/>
            <a:ext cx="12192000" cy="704088"/>
          </a:xfrm>
          <a:prstGeom prst="rect">
            <a:avLst/>
          </a:prstGeom>
        </p:spPr>
      </p:pic>
      <p:sp>
        <p:nvSpPr>
          <p:cNvPr id="8" name="Title 1"/>
          <p:cNvSpPr>
            <a:spLocks noGrp="1"/>
          </p:cNvSpPr>
          <p:nvPr>
            <p:ph type="title"/>
          </p:nvPr>
        </p:nvSpPr>
        <p:spPr>
          <a:xfrm>
            <a:off x="876300" y="797042"/>
            <a:ext cx="10477500" cy="535531"/>
          </a:xfrm>
        </p:spPr>
        <p:txBody>
          <a:bodyPr wrap="square">
            <a:spAutoFit/>
          </a:bodyPr>
          <a:lstStyle>
            <a:lvl1pPr algn="l">
              <a:defRPr sz="3200" b="1">
                <a:solidFill>
                  <a:schemeClr val="bg2"/>
                </a:solidFill>
              </a:defRPr>
            </a:lvl1pPr>
          </a:lstStyle>
          <a:p>
            <a:r>
              <a:rPr lang="en-US" dirty="0"/>
              <a:t>Click to edit Master title style</a:t>
            </a:r>
          </a:p>
        </p:txBody>
      </p:sp>
      <p:sp>
        <p:nvSpPr>
          <p:cNvPr id="6" name="Content Placeholder 5"/>
          <p:cNvSpPr>
            <a:spLocks noGrp="1"/>
          </p:cNvSpPr>
          <p:nvPr>
            <p:ph sz="quarter" idx="14"/>
          </p:nvPr>
        </p:nvSpPr>
        <p:spPr>
          <a:xfrm>
            <a:off x="876300" y="1828800"/>
            <a:ext cx="10477500" cy="4000500"/>
          </a:xfrm>
        </p:spPr>
        <p:txBody>
          <a:bodyPr>
            <a:noAutofit/>
          </a:bodyPr>
          <a:lstStyle>
            <a:lvl1pPr marL="228600" indent="-228600">
              <a:lnSpc>
                <a:spcPct val="100000"/>
              </a:lnSpc>
              <a:spcBef>
                <a:spcPts val="400"/>
              </a:spcBef>
              <a:spcAft>
                <a:spcPts val="400"/>
              </a:spcAft>
              <a:buFont typeface="Wingdings" panose="05000000000000000000" pitchFamily="2" charset="2"/>
              <a:buChar char="§"/>
              <a:defRPr sz="2400" baseline="0">
                <a:solidFill>
                  <a:schemeClr val="tx1"/>
                </a:solidFill>
              </a:defRPr>
            </a:lvl1pPr>
            <a:lvl2pPr marL="685800" indent="-228600">
              <a:lnSpc>
                <a:spcPct val="100000"/>
              </a:lnSpc>
              <a:spcBef>
                <a:spcPts val="400"/>
              </a:spcBef>
              <a:spcAft>
                <a:spcPts val="400"/>
              </a:spcAft>
              <a:buFont typeface="Arial" panose="020B0604020202020204" pitchFamily="34" charset="0"/>
              <a:buChar char="-"/>
              <a:defRPr sz="2000" baseline="0">
                <a:solidFill>
                  <a:schemeClr val="tx1"/>
                </a:solidFill>
              </a:defRPr>
            </a:lvl2pPr>
            <a:lvl3pPr marL="1143000" indent="-228600">
              <a:lnSpc>
                <a:spcPct val="100000"/>
              </a:lnSpc>
              <a:spcBef>
                <a:spcPts val="400"/>
              </a:spcBef>
              <a:spcAft>
                <a:spcPts val="400"/>
              </a:spcAft>
              <a:buFont typeface="Arial" panose="020B0604020202020204" pitchFamily="34" charset="0"/>
              <a:buChar char="-"/>
              <a:defRPr sz="2000" baseline="0">
                <a:solidFill>
                  <a:schemeClr val="tx1"/>
                </a:solidFill>
              </a:defRPr>
            </a:lvl3pPr>
            <a:lvl4pPr marL="1600200" indent="-228600">
              <a:lnSpc>
                <a:spcPct val="100000"/>
              </a:lnSpc>
              <a:spcBef>
                <a:spcPts val="400"/>
              </a:spcBef>
              <a:spcAft>
                <a:spcPts val="400"/>
              </a:spcAft>
              <a:buFont typeface="Arial" panose="020B0604020202020204" pitchFamily="34" charset="0"/>
              <a:buChar char="-"/>
              <a:defRPr sz="2000" baseline="0">
                <a:solidFill>
                  <a:schemeClr val="tx1"/>
                </a:solidFill>
              </a:defRPr>
            </a:lvl4pPr>
            <a:lvl5pPr marL="2057400" indent="-228600">
              <a:lnSpc>
                <a:spcPct val="100000"/>
              </a:lnSpc>
              <a:spcBef>
                <a:spcPts val="400"/>
              </a:spcBef>
              <a:spcAft>
                <a:spcPts val="400"/>
              </a:spcAft>
              <a:buFont typeface="Arial" panose="020B0604020202020204" pitchFamily="34" charset="0"/>
              <a:buChar char="-"/>
              <a:defRPr sz="2000" baseline="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4">
            <a:extLst>
              <a:ext uri="{FF2B5EF4-FFF2-40B4-BE49-F238E27FC236}">
                <a16:creationId xmlns:a16="http://schemas.microsoft.com/office/drawing/2014/main" id="{9B4F2AAF-419F-48B3-BAF4-03A2B6DD1FE1}"/>
              </a:ext>
            </a:extLst>
          </p:cNvPr>
          <p:cNvSpPr txBox="1">
            <a:spLocks/>
          </p:cNvSpPr>
          <p:nvPr userDrawn="1"/>
        </p:nvSpPr>
        <p:spPr>
          <a:xfrm>
            <a:off x="11463251" y="6149788"/>
            <a:ext cx="728748" cy="705390"/>
          </a:xfrm>
          <a:prstGeom prst="rect">
            <a:avLst/>
          </a:prstGeom>
          <a:noFill/>
        </p:spPr>
        <p:txBody>
          <a:bodyPr vert="horz" lIns="0" tIns="45720" rIns="0" bIns="45720" rtlCol="0" anchor="ctr"/>
          <a:lstStyle>
            <a:defPPr>
              <a:defRPr lang="en-US"/>
            </a:defPPr>
            <a:lvl1pPr marL="0" algn="ctr" defTabSz="914400" rtl="0" eaLnBrk="1" latinLnBrk="0" hangingPunct="1">
              <a:defRPr sz="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EFEF537-BC7E-A54C-98E5-ABC853951750}" type="slidenum">
              <a:rPr lang="en-US" sz="1000" b="0" smtClean="0"/>
              <a:pPr/>
              <a:t>‹#›</a:t>
            </a:fld>
            <a:endParaRPr lang="en-US" b="0" dirty="0"/>
          </a:p>
        </p:txBody>
      </p:sp>
    </p:spTree>
    <p:extLst>
      <p:ext uri="{BB962C8B-B14F-4D97-AF65-F5344CB8AC3E}">
        <p14:creationId xmlns:p14="http://schemas.microsoft.com/office/powerpoint/2010/main" val="16398626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84">
          <p15:clr>
            <a:srgbClr val="FBAE40"/>
          </p15:clr>
        </p15:guide>
        <p15:guide id="4" orient="horz" pos="720">
          <p15:clr>
            <a:srgbClr val="FBAE40"/>
          </p15:clr>
        </p15:guide>
        <p15:guide id="5" orient="horz" pos="4176">
          <p15:clr>
            <a:srgbClr val="FBAE40"/>
          </p15:clr>
        </p15:guide>
        <p15:guide id="6" pos="7344">
          <p15:clr>
            <a:srgbClr val="FBAE40"/>
          </p15:clr>
        </p15:guide>
        <p15:guide id="7" pos="552">
          <p15:clr>
            <a:srgbClr val="FBAE40"/>
          </p15:clr>
        </p15:guide>
        <p15:guide id="8" orient="horz" pos="1152">
          <p15:clr>
            <a:srgbClr val="FBAE40"/>
          </p15:clr>
        </p15:guide>
        <p15:guide id="9" orient="horz" pos="3864">
          <p15:clr>
            <a:srgbClr val="FBAE40"/>
          </p15:clr>
        </p15:guide>
        <p15:guide id="10" orient="horz" pos="367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E7C4F7F6-4986-41DB-BFC6-F1BAB366CC25}"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D96C5AE6-E162-45D8-84D9-0FA2273CCC80}" type="slidenum">
              <a:rPr lang="es-ES_tradnl" altLang="en-US"/>
              <a:pPr/>
              <a:t>‹#›</a:t>
            </a:fld>
            <a:endParaRPr lang="es-ES_tradnl" altLang="en-US"/>
          </a:p>
        </p:txBody>
      </p:sp>
    </p:spTree>
    <p:extLst>
      <p:ext uri="{BB962C8B-B14F-4D97-AF65-F5344CB8AC3E}">
        <p14:creationId xmlns:p14="http://schemas.microsoft.com/office/powerpoint/2010/main" val="2869439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393692F2-1604-4832-8314-C32743519E53}"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275359EA-EFE2-4F1C-B9B5-2FEC347563F1}" type="slidenum">
              <a:rPr lang="es-ES_tradnl" altLang="en-US"/>
              <a:pPr/>
              <a:t>‹#›</a:t>
            </a:fld>
            <a:endParaRPr lang="es-ES_tradnl" altLang="en-US"/>
          </a:p>
        </p:txBody>
      </p:sp>
    </p:spTree>
    <p:extLst>
      <p:ext uri="{BB962C8B-B14F-4D97-AF65-F5344CB8AC3E}">
        <p14:creationId xmlns:p14="http://schemas.microsoft.com/office/powerpoint/2010/main" val="3581967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D6E3F504-DCA9-4EA1-A60E-384696D27FBF}" type="datetime1">
              <a:rPr lang="en-US"/>
              <a:pPr>
                <a:defRPr/>
              </a:pPr>
              <a:t>6/14/2023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8058329D-07DB-4780-97CB-5E3A63707BE1}" type="slidenum">
              <a:rPr lang="es-ES_tradnl" altLang="en-US"/>
              <a:pPr/>
              <a:t>‹#›</a:t>
            </a:fld>
            <a:endParaRPr lang="es-ES_tradnl" altLang="en-US"/>
          </a:p>
        </p:txBody>
      </p:sp>
    </p:spTree>
    <p:extLst>
      <p:ext uri="{BB962C8B-B14F-4D97-AF65-F5344CB8AC3E}">
        <p14:creationId xmlns:p14="http://schemas.microsoft.com/office/powerpoint/2010/main" val="28847153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BDF235F7-FA2C-4894-8820-63DC07487CE2}" type="datetime1">
              <a:rPr lang="en-US"/>
              <a:pPr>
                <a:defRPr/>
              </a:pPr>
              <a:t>6/14/2023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9E6255E6-F88D-4D33-97DE-9F7CB3D2CC06}" type="slidenum">
              <a:rPr lang="es-ES_tradnl" altLang="en-US"/>
              <a:pPr/>
              <a:t>‹#›</a:t>
            </a:fld>
            <a:endParaRPr lang="es-ES_tradnl" altLang="en-US"/>
          </a:p>
        </p:txBody>
      </p:sp>
    </p:spTree>
    <p:extLst>
      <p:ext uri="{BB962C8B-B14F-4D97-AF65-F5344CB8AC3E}">
        <p14:creationId xmlns:p14="http://schemas.microsoft.com/office/powerpoint/2010/main" val="2137187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EC211363-A84B-4B91-997E-F06201CE351A}"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solidFill>
                  <a:schemeClr val="bg1"/>
                </a:solidFill>
              </a:defRPr>
            </a:lvl1pPr>
          </a:lstStyle>
          <a:p>
            <a:fld id="{343CB5A6-9F7F-44EA-AB95-DEDCFF4EDA51}" type="slidenum">
              <a:rPr lang="es-ES_tradnl" altLang="en-US"/>
              <a:pPr/>
              <a:t>‹#›</a:t>
            </a:fld>
            <a:endParaRPr lang="es-ES_tradnl" altLang="en-US"/>
          </a:p>
        </p:txBody>
      </p:sp>
    </p:spTree>
    <p:extLst>
      <p:ext uri="{BB962C8B-B14F-4D97-AF65-F5344CB8AC3E}">
        <p14:creationId xmlns:p14="http://schemas.microsoft.com/office/powerpoint/2010/main" val="11151799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0F10C64F-2D66-40BB-9801-5026ED06DA57}" type="datetime1">
              <a:rPr lang="en-US"/>
              <a:pPr>
                <a:defRPr/>
              </a:pPr>
              <a:t>6/14/2023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A539CC62-A7ED-48B8-ADD8-6F974A4A0AA4}" type="slidenum">
              <a:rPr lang="es-ES_tradnl" altLang="en-US"/>
              <a:pPr/>
              <a:t>‹#›</a:t>
            </a:fld>
            <a:endParaRPr lang="es-ES_tradnl" altLang="en-US"/>
          </a:p>
        </p:txBody>
      </p:sp>
    </p:spTree>
    <p:extLst>
      <p:ext uri="{BB962C8B-B14F-4D97-AF65-F5344CB8AC3E}">
        <p14:creationId xmlns:p14="http://schemas.microsoft.com/office/powerpoint/2010/main" val="3561437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6856964-04AB-4CAA-ABAC-F3E10733A16F}" type="datetime1">
              <a:rPr lang="en-US"/>
              <a:pPr>
                <a:defRPr/>
              </a:pPr>
              <a:t>6/14/2023</a:t>
            </a:fld>
            <a:endParaRPr lang="es-ES_tradnl"/>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3BA1E84C-D19F-4C42-81D0-5D5B7CCF80CD}" type="slidenum">
              <a:rPr lang="es-ES_tradnl" altLang="en-US"/>
              <a:pPr/>
              <a:t>‹#›</a:t>
            </a:fld>
            <a:endParaRPr lang="es-ES_tradnl" altLang="en-US"/>
          </a:p>
        </p:txBody>
      </p:sp>
    </p:spTree>
    <p:extLst>
      <p:ext uri="{BB962C8B-B14F-4D97-AF65-F5344CB8AC3E}">
        <p14:creationId xmlns:p14="http://schemas.microsoft.com/office/powerpoint/2010/main" val="215231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8A8C2FA-14B8-4E44-956C-FBA323CADC23}"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15F214CE-F097-4ADA-9B9B-FCF2D6027B36}" type="slidenum">
              <a:rPr lang="es-ES_tradnl" altLang="en-US"/>
              <a:pPr/>
              <a:t>‹#›</a:t>
            </a:fld>
            <a:endParaRPr lang="es-ES_tradnl" altLang="en-US"/>
          </a:p>
        </p:txBody>
      </p:sp>
    </p:spTree>
    <p:extLst>
      <p:ext uri="{BB962C8B-B14F-4D97-AF65-F5344CB8AC3E}">
        <p14:creationId xmlns:p14="http://schemas.microsoft.com/office/powerpoint/2010/main" val="1885783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6C5652DD-FEC0-4ADE-836E-FBC18DE7D2CB}"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lvl1pPr>
          </a:lstStyle>
          <a:p>
            <a:fld id="{791DCA9D-8A84-48AB-843D-2FFEAFDCDADE}" type="slidenum">
              <a:rPr lang="es-ES_tradnl" altLang="en-US"/>
              <a:pPr/>
              <a:t>‹#›</a:t>
            </a:fld>
            <a:endParaRPr lang="es-ES_tradnl" altLang="en-US"/>
          </a:p>
        </p:txBody>
      </p:sp>
    </p:spTree>
    <p:extLst>
      <p:ext uri="{BB962C8B-B14F-4D97-AF65-F5344CB8AC3E}">
        <p14:creationId xmlns:p14="http://schemas.microsoft.com/office/powerpoint/2010/main" val="35062337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C5F6107D-234E-4CAD-9E47-88D7D6243FC5}"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A09DD918-623B-40A9-8F60-A4027C84DCAA}" type="slidenum">
              <a:rPr lang="es-ES_tradnl" altLang="en-US"/>
              <a:pPr/>
              <a:t>‹#›</a:t>
            </a:fld>
            <a:endParaRPr lang="es-ES_tradnl" altLang="en-US"/>
          </a:p>
        </p:txBody>
      </p:sp>
    </p:spTree>
    <p:extLst>
      <p:ext uri="{BB962C8B-B14F-4D97-AF65-F5344CB8AC3E}">
        <p14:creationId xmlns:p14="http://schemas.microsoft.com/office/powerpoint/2010/main" val="8629984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01E24568-B9CF-442C-97CE-B0B914775EAD}"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E10458BD-9AB5-4F07-9B07-E6B715580385}" type="slidenum">
              <a:rPr lang="es-ES_tradnl" altLang="en-US"/>
              <a:pPr/>
              <a:t>‹#›</a:t>
            </a:fld>
            <a:endParaRPr lang="es-ES_tradnl" altLang="en-US"/>
          </a:p>
        </p:txBody>
      </p:sp>
    </p:spTree>
    <p:extLst>
      <p:ext uri="{BB962C8B-B14F-4D97-AF65-F5344CB8AC3E}">
        <p14:creationId xmlns:p14="http://schemas.microsoft.com/office/powerpoint/2010/main" val="35772984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A0D4D45C-85E8-447A-84A4-6D3B6D7783D8}" type="datetime1">
              <a:rPr lang="en-US"/>
              <a:pPr>
                <a:defRPr/>
              </a:pPr>
              <a:t>6/14/2023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90D274B4-498F-485D-93ED-EFBC242A0D30}" type="slidenum">
              <a:rPr lang="es-ES_tradnl" altLang="en-US"/>
              <a:pPr/>
              <a:t>‹#›</a:t>
            </a:fld>
            <a:endParaRPr lang="es-ES_tradnl" altLang="en-US"/>
          </a:p>
        </p:txBody>
      </p:sp>
    </p:spTree>
    <p:extLst>
      <p:ext uri="{BB962C8B-B14F-4D97-AF65-F5344CB8AC3E}">
        <p14:creationId xmlns:p14="http://schemas.microsoft.com/office/powerpoint/2010/main" val="19688537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9FE2DB42-A6D2-4CA9-AB3D-6B55C91AFDBC}" type="datetime1">
              <a:rPr lang="en-US"/>
              <a:pPr>
                <a:defRPr/>
              </a:pPr>
              <a:t>6/14/2023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09DFC068-A56A-4ED5-A87B-E2B9AC535BE4}" type="slidenum">
              <a:rPr lang="es-ES_tradnl" altLang="en-US"/>
              <a:pPr/>
              <a:t>‹#›</a:t>
            </a:fld>
            <a:endParaRPr lang="es-ES_tradnl" altLang="en-US"/>
          </a:p>
        </p:txBody>
      </p:sp>
    </p:spTree>
    <p:extLst>
      <p:ext uri="{BB962C8B-B14F-4D97-AF65-F5344CB8AC3E}">
        <p14:creationId xmlns:p14="http://schemas.microsoft.com/office/powerpoint/2010/main" val="9954513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73255D37-2321-40AD-A9E9-08636A563FED}" type="datetime1">
              <a:rPr lang="en-US"/>
              <a:pPr>
                <a:defRPr/>
              </a:pPr>
              <a:t>6/14/2023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D7CB588B-5C14-4556-970D-CFD3A2F9AB09}" type="slidenum">
              <a:rPr lang="es-ES_tradnl" altLang="en-US"/>
              <a:pPr/>
              <a:t>‹#›</a:t>
            </a:fld>
            <a:endParaRPr lang="es-ES_tradnl" altLang="en-US"/>
          </a:p>
        </p:txBody>
      </p:sp>
    </p:spTree>
    <p:extLst>
      <p:ext uri="{BB962C8B-B14F-4D97-AF65-F5344CB8AC3E}">
        <p14:creationId xmlns:p14="http://schemas.microsoft.com/office/powerpoint/2010/main" val="35040777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9936630-EE29-479A-8B24-A930C71C792F}" type="datetime1">
              <a:rPr lang="en-US"/>
              <a:pPr>
                <a:defRPr/>
              </a:pPr>
              <a:t>6/14/2023</a:t>
            </a:fld>
            <a:endParaRPr lang="es-ES_tradnl" dirty="0"/>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4FCFB57D-EE0E-473A-BE74-E09ABD2AE9CD}" type="slidenum">
              <a:rPr lang="es-ES_tradnl" altLang="en-US"/>
              <a:pPr/>
              <a:t>‹#›</a:t>
            </a:fld>
            <a:endParaRPr lang="es-ES_tradnl" altLang="en-US"/>
          </a:p>
        </p:txBody>
      </p:sp>
    </p:spTree>
    <p:extLst>
      <p:ext uri="{BB962C8B-B14F-4D97-AF65-F5344CB8AC3E}">
        <p14:creationId xmlns:p14="http://schemas.microsoft.com/office/powerpoint/2010/main" val="688544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C620CBFF-AE3D-4F82-983D-793C0CF769C1}" type="datetime1">
              <a:rPr lang="en-US"/>
              <a:pPr>
                <a:defRPr/>
              </a:pPr>
              <a:t>6/14/2023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F86924FB-3CFE-4829-9D22-6A56B6D553BC}" type="slidenum">
              <a:rPr lang="es-ES_tradnl" altLang="en-US"/>
              <a:pPr/>
              <a:t>‹#›</a:t>
            </a:fld>
            <a:endParaRPr lang="es-ES_tradnl" altLang="en-US"/>
          </a:p>
        </p:txBody>
      </p:sp>
    </p:spTree>
    <p:extLst>
      <p:ext uri="{BB962C8B-B14F-4D97-AF65-F5344CB8AC3E}">
        <p14:creationId xmlns:p14="http://schemas.microsoft.com/office/powerpoint/2010/main" val="8847714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242FF49-F911-44A9-B842-B98020E4C11E}" type="datetime1">
              <a:rPr lang="en-US"/>
              <a:pPr>
                <a:defRPr/>
              </a:pPr>
              <a:t>6/14/2023</a:t>
            </a:fld>
            <a:endParaRPr lang="es-ES_tradnl" dirty="0"/>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226E9A44-0CD5-4F98-92D0-6DAC1B108BD0}" type="slidenum">
              <a:rPr lang="es-ES_tradnl" altLang="en-US"/>
              <a:pPr/>
              <a:t>‹#›</a:t>
            </a:fld>
            <a:endParaRPr lang="es-ES_tradnl" altLang="en-US"/>
          </a:p>
        </p:txBody>
      </p:sp>
    </p:spTree>
    <p:extLst>
      <p:ext uri="{BB962C8B-B14F-4D97-AF65-F5344CB8AC3E}">
        <p14:creationId xmlns:p14="http://schemas.microsoft.com/office/powerpoint/2010/main" val="14333835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1192" y="2759442"/>
            <a:ext cx="8783144" cy="1475013"/>
          </a:xfrm>
          <a:effectLst/>
        </p:spPr>
        <p:txBody>
          <a:bodyPr anchor="b">
            <a:normAutofit/>
          </a:bodyPr>
          <a:lstStyle>
            <a:lvl1pPr>
              <a:defRPr sz="27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5" y="4234456"/>
            <a:ext cx="8783143" cy="59032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bg1"/>
                </a:solidFill>
              </a:defRPr>
            </a:lvl1pPr>
          </a:lstStyle>
          <a:p>
            <a:fld id="{445B1C29-D279-2C4A-AA87-88A3579AD5EA}" type="datetime1">
              <a:rPr lang="en-US" smtClean="0"/>
              <a:t>6/14/2023</a:t>
            </a:fld>
            <a:endParaRPr lang="es-ES_tradnl"/>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bg1"/>
                </a:solidFill>
              </a:defRPr>
            </a:lvl1pPr>
          </a:lstStyle>
          <a:p>
            <a:endParaRPr lang="es-ES_tradnl"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8" name="Picture 7">
            <a:extLst>
              <a:ext uri="{FF2B5EF4-FFF2-40B4-BE49-F238E27FC236}">
                <a16:creationId xmlns:a16="http://schemas.microsoft.com/office/drawing/2014/main" id="{42ED0C8E-ECD3-2A4F-9234-A83D68B940A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81193" y="761829"/>
            <a:ext cx="1761913" cy="1732498"/>
          </a:xfrm>
          <a:prstGeom prst="rect">
            <a:avLst/>
          </a:prstGeom>
        </p:spPr>
      </p:pic>
    </p:spTree>
    <p:extLst>
      <p:ext uri="{BB962C8B-B14F-4D97-AF65-F5344CB8AC3E}">
        <p14:creationId xmlns:p14="http://schemas.microsoft.com/office/powerpoint/2010/main" val="30099381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102408-00DC-0F42-8FA8-199C08B32C75}" type="datetime1">
              <a:rPr lang="en-US" smtClean="0"/>
              <a:t>6/14/2023</a:t>
            </a:fld>
            <a:endParaRPr lang="es-ES_tradnl"/>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a:xfrm>
            <a:off x="10558301" y="5956139"/>
            <a:ext cx="1052508" cy="365125"/>
          </a:xfrm>
        </p:spPr>
        <p:txBody>
          <a:bodyPr/>
          <a:lstStyle/>
          <a:p>
            <a:fld id="{0D63DB2B-A42E-1B40-BD38-E98744D5445B}" type="slidenum">
              <a:rPr lang="es-ES_tradnl" smtClean="0"/>
              <a:t>‹#›</a:t>
            </a:fld>
            <a:endParaRPr lang="es-ES_tradnl"/>
          </a:p>
        </p:txBody>
      </p:sp>
      <p:pic>
        <p:nvPicPr>
          <p:cNvPr id="11" name="Picture 10">
            <a:extLst>
              <a:ext uri="{FF2B5EF4-FFF2-40B4-BE49-F238E27FC236}">
                <a16:creationId xmlns:a16="http://schemas.microsoft.com/office/drawing/2014/main" id="{72B126A2-3D4C-7F4D-841A-FC15D07B4F1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50751" y="463493"/>
            <a:ext cx="1509944" cy="1484735"/>
          </a:xfrm>
          <a:prstGeom prst="rect">
            <a:avLst/>
          </a:prstGeom>
        </p:spPr>
      </p:pic>
    </p:spTree>
    <p:extLst>
      <p:ext uri="{BB962C8B-B14F-4D97-AF65-F5344CB8AC3E}">
        <p14:creationId xmlns:p14="http://schemas.microsoft.com/office/powerpoint/2010/main" val="13751809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81194" y="3043912"/>
            <a:ext cx="11029615" cy="1497507"/>
          </a:xfrm>
        </p:spPr>
        <p:txBody>
          <a:bodyPr anchor="b">
            <a:normAutofit/>
          </a:bodyPr>
          <a:lstStyle>
            <a:lvl1pPr algn="l">
              <a:defRPr sz="27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fld id="{59AF660F-2039-B54F-BFC3-3E3BC04134B9}" type="datetime1">
              <a:rPr lang="en-US" smtClean="0"/>
              <a:t>6/14/2023</a:t>
            </a:fld>
            <a:endParaRPr lang="es-ES_tradnl"/>
          </a:p>
        </p:txBody>
      </p:sp>
      <p:sp>
        <p:nvSpPr>
          <p:cNvPr id="5" name="Footer Placeholder 4"/>
          <p:cNvSpPr>
            <a:spLocks noGrp="1"/>
          </p:cNvSpPr>
          <p:nvPr>
            <p:ph type="ftr" sz="quarter" idx="11"/>
          </p:nvPr>
        </p:nvSpPr>
        <p:spPr/>
        <p:txBody>
          <a:bodyPr/>
          <a:lstStyle>
            <a:lvl1pPr>
              <a:defRPr>
                <a:solidFill>
                  <a:schemeClr val="accent2"/>
                </a:solidFill>
              </a:defRPr>
            </a:lvl1pPr>
          </a:lstStyle>
          <a:p>
            <a:endParaRPr lang="es-ES_tradnl"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0D63DB2B-A42E-1B40-BD38-E98744D5445B}" type="slidenum">
              <a:rPr lang="es-ES_tradnl" smtClean="0"/>
              <a:pPr/>
              <a:t>‹#›</a:t>
            </a:fld>
            <a:endParaRPr lang="es-ES_tradnl"/>
          </a:p>
        </p:txBody>
      </p:sp>
      <p:pic>
        <p:nvPicPr>
          <p:cNvPr id="11" name="Picture 10">
            <a:extLst>
              <a:ext uri="{FF2B5EF4-FFF2-40B4-BE49-F238E27FC236}">
                <a16:creationId xmlns:a16="http://schemas.microsoft.com/office/drawing/2014/main" id="{E0B20DD2-50FC-0F42-BB7F-4EFACF94D1F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2795" y="409245"/>
            <a:ext cx="2591869" cy="2548598"/>
          </a:xfrm>
          <a:prstGeom prst="rect">
            <a:avLst/>
          </a:prstGeom>
        </p:spPr>
      </p:pic>
    </p:spTree>
    <p:extLst>
      <p:ext uri="{BB962C8B-B14F-4D97-AF65-F5344CB8AC3E}">
        <p14:creationId xmlns:p14="http://schemas.microsoft.com/office/powerpoint/2010/main" val="42018932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DAAE3D-7E83-5941-820C-A02DDC97C55B}" type="datetime1">
              <a:rPr lang="en-US" smtClean="0"/>
              <a:t>6/14/2023</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pic>
        <p:nvPicPr>
          <p:cNvPr id="9" name="Picture 8">
            <a:extLst>
              <a:ext uri="{FF2B5EF4-FFF2-40B4-BE49-F238E27FC236}">
                <a16:creationId xmlns:a16="http://schemas.microsoft.com/office/drawing/2014/main" id="{FCDC4053-37D0-1745-AA8E-5B51B6A46B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450751" y="463493"/>
            <a:ext cx="1509944" cy="1484735"/>
          </a:xfrm>
          <a:prstGeom prst="rect">
            <a:avLst/>
          </a:prstGeom>
        </p:spPr>
      </p:pic>
    </p:spTree>
    <p:extLst>
      <p:ext uri="{BB962C8B-B14F-4D97-AF65-F5344CB8AC3E}">
        <p14:creationId xmlns:p14="http://schemas.microsoft.com/office/powerpoint/2010/main" val="26653170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0229363"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4"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39D575-252F-664F-9EF3-7EAAD795923C}" type="datetime1">
              <a:rPr lang="en-US" smtClean="0"/>
              <a:t>6/14/2023</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0D63DB2B-A42E-1B40-BD38-E98744D5445B}" type="slidenum">
              <a:rPr lang="es-ES_tradnl" smtClean="0"/>
              <a:t>‹#›</a:t>
            </a:fld>
            <a:endParaRPr lang="es-ES_tradnl"/>
          </a:p>
        </p:txBody>
      </p:sp>
      <p:sp>
        <p:nvSpPr>
          <p:cNvPr id="13" name="Oval 12">
            <a:extLst>
              <a:ext uri="{FF2B5EF4-FFF2-40B4-BE49-F238E27FC236}">
                <a16:creationId xmlns:a16="http://schemas.microsoft.com/office/drawing/2014/main" id="{EA7AB869-C564-3B40-BFCA-67541D1EE9C9}"/>
              </a:ext>
            </a:extLst>
          </p:cNvPr>
          <p:cNvSpPr/>
          <p:nvPr userDrawn="1"/>
        </p:nvSpPr>
        <p:spPr>
          <a:xfrm>
            <a:off x="10275454" y="470927"/>
            <a:ext cx="1476261" cy="14762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pic>
        <p:nvPicPr>
          <p:cNvPr id="14" name="Picture 13">
            <a:extLst>
              <a:ext uri="{FF2B5EF4-FFF2-40B4-BE49-F238E27FC236}">
                <a16:creationId xmlns:a16="http://schemas.microsoft.com/office/drawing/2014/main" id="{EF64F2A6-EFD0-9348-97FB-E5BA5EC191A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6289" y="522122"/>
            <a:ext cx="1734591" cy="1340366"/>
          </a:xfrm>
          <a:prstGeom prst="rect">
            <a:avLst/>
          </a:prstGeom>
        </p:spPr>
      </p:pic>
    </p:spTree>
    <p:extLst>
      <p:ext uri="{BB962C8B-B14F-4D97-AF65-F5344CB8AC3E}">
        <p14:creationId xmlns:p14="http://schemas.microsoft.com/office/powerpoint/2010/main" val="25405703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36E96D4-6857-344A-8F1E-D3E2001189EC}" type="datetime1">
              <a:rPr lang="en-US" smtClean="0"/>
              <a:t>6/14/2023</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0D63DB2B-A42E-1B40-BD38-E98744D5445B}" type="slidenum">
              <a:rPr lang="es-ES_tradnl" smtClean="0"/>
              <a:t>‹#›</a:t>
            </a:fld>
            <a:endParaRPr lang="es-ES_tradnl"/>
          </a:p>
        </p:txBody>
      </p:sp>
      <p:sp>
        <p:nvSpPr>
          <p:cNvPr id="7" name="Rectangle 6"/>
          <p:cNvSpPr>
            <a:spLocks noChangeAspect="1"/>
          </p:cNvSpPr>
          <p:nvPr/>
        </p:nvSpPr>
        <p:spPr>
          <a:xfrm>
            <a:off x="440685" y="606556"/>
            <a:ext cx="10256695" cy="125882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9874856" cy="988332"/>
          </a:xfrm>
        </p:spPr>
        <p:txBody>
          <a:bodyPr/>
          <a:lstStyle>
            <a:lvl1pPr>
              <a:defRPr b="1"/>
            </a:lvl1pPr>
          </a:lstStyle>
          <a:p>
            <a:r>
              <a:rPr lang="en-US"/>
              <a:t>Click to edit Master title style</a:t>
            </a:r>
            <a:endParaRPr lang="en-US" dirty="0"/>
          </a:p>
        </p:txBody>
      </p:sp>
      <p:sp>
        <p:nvSpPr>
          <p:cNvPr id="9" name="Oval 8">
            <a:extLst>
              <a:ext uri="{FF2B5EF4-FFF2-40B4-BE49-F238E27FC236}">
                <a16:creationId xmlns:a16="http://schemas.microsoft.com/office/drawing/2014/main" id="{F98D48C7-8D83-5144-90B8-C8F6EBFBDD71}"/>
              </a:ext>
            </a:extLst>
          </p:cNvPr>
          <p:cNvSpPr/>
          <p:nvPr userDrawn="1"/>
        </p:nvSpPr>
        <p:spPr>
          <a:xfrm>
            <a:off x="10275454" y="470927"/>
            <a:ext cx="1476261" cy="14762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350"/>
          </a:p>
        </p:txBody>
      </p:sp>
      <p:pic>
        <p:nvPicPr>
          <p:cNvPr id="10" name="Picture 9">
            <a:extLst>
              <a:ext uri="{FF2B5EF4-FFF2-40B4-BE49-F238E27FC236}">
                <a16:creationId xmlns:a16="http://schemas.microsoft.com/office/drawing/2014/main" id="{85BBCCB2-2007-3D48-9672-6C96587C3C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6289" y="522122"/>
            <a:ext cx="1734591" cy="1340366"/>
          </a:xfrm>
          <a:prstGeom prst="rect">
            <a:avLst/>
          </a:prstGeom>
        </p:spPr>
      </p:pic>
    </p:spTree>
    <p:extLst>
      <p:ext uri="{BB962C8B-B14F-4D97-AF65-F5344CB8AC3E}">
        <p14:creationId xmlns:p14="http://schemas.microsoft.com/office/powerpoint/2010/main" val="42841115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3D4753-D4BE-8C4B-AB60-05D9EE4EF8DF}" type="datetime1">
              <a:rPr lang="en-US" smtClean="0"/>
              <a:t>6/14/2023</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23935578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D2AAF55-3676-B449-8462-61070B944906}" type="datetime1">
              <a:rPr lang="en-US" smtClean="0"/>
              <a:t>6/14/2023</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0D63DB2B-A42E-1B40-BD38-E98744D5445B}" type="slidenum">
              <a:rPr lang="es-ES_tradnl" smtClean="0"/>
              <a:t>‹#›</a:t>
            </a:fld>
            <a:endParaRPr lang="es-ES_tradnl"/>
          </a:p>
        </p:txBody>
      </p:sp>
    </p:spTree>
    <p:extLst>
      <p:ext uri="{BB962C8B-B14F-4D97-AF65-F5344CB8AC3E}">
        <p14:creationId xmlns:p14="http://schemas.microsoft.com/office/powerpoint/2010/main" val="18712018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14DD595E-4F07-4985-9D20-23661F65DBEC}"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lvl1pPr>
          </a:lstStyle>
          <a:p>
            <a:fld id="{3E6600C3-D45C-44DD-96E4-60B70ABF98F7}" type="slidenum">
              <a:rPr lang="es-ES_tradnl" altLang="en-US"/>
              <a:pPr/>
              <a:t>‹#›</a:t>
            </a:fld>
            <a:endParaRPr lang="es-ES_tradnl" altLang="en-US"/>
          </a:p>
        </p:txBody>
      </p:sp>
    </p:spTree>
    <p:extLst>
      <p:ext uri="{BB962C8B-B14F-4D97-AF65-F5344CB8AC3E}">
        <p14:creationId xmlns:p14="http://schemas.microsoft.com/office/powerpoint/2010/main" val="1979637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5156D7BE-5416-4D58-BAFD-B85D4C039C5F}" type="datetime1">
              <a:rPr lang="en-US"/>
              <a:pPr>
                <a:defRPr/>
              </a:pPr>
              <a:t>6/14/2023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820F4CBC-2BBE-4CFD-9DEC-D1F37FD5396F}" type="slidenum">
              <a:rPr lang="es-ES_tradnl" altLang="en-US"/>
              <a:pPr/>
              <a:t>‹#›</a:t>
            </a:fld>
            <a:endParaRPr lang="es-ES_tradnl" altLang="en-US"/>
          </a:p>
        </p:txBody>
      </p:sp>
    </p:spTree>
    <p:extLst>
      <p:ext uri="{BB962C8B-B14F-4D97-AF65-F5344CB8AC3E}">
        <p14:creationId xmlns:p14="http://schemas.microsoft.com/office/powerpoint/2010/main" val="8803567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2" y="702156"/>
            <a:ext cx="9705808" cy="1013800"/>
          </a:xfrm>
        </p:spPr>
        <p:txBody>
          <a:bodyPr/>
          <a:lstStyle>
            <a:lvl1pPr>
              <a:defRPr b="1"/>
            </a:lvl1p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9476EA9A-6842-4025-BAF4-FF6A4B486F1D}"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4D4BAE07-4A7B-4017-8010-7D0A9792056A}" type="slidenum">
              <a:rPr lang="es-ES_tradnl" altLang="en-US"/>
              <a:pPr/>
              <a:t>‹#›</a:t>
            </a:fld>
            <a:endParaRPr lang="es-ES_tradnl" altLang="en-US"/>
          </a:p>
        </p:txBody>
      </p:sp>
    </p:spTree>
    <p:extLst>
      <p:ext uri="{BB962C8B-B14F-4D97-AF65-F5344CB8AC3E}">
        <p14:creationId xmlns:p14="http://schemas.microsoft.com/office/powerpoint/2010/main" val="36018941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3043910"/>
            <a:ext cx="11029615" cy="1497507"/>
          </a:xfrm>
        </p:spPr>
        <p:txBody>
          <a:bodyPr/>
          <a:lstStyle>
            <a:lvl1pPr algn="l">
              <a:defRPr sz="3600" b="1"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8C104EAC-646A-4DEC-9833-31D41ACEE796}"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accent2"/>
                </a:solidFill>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D8F39503-983E-4D31-A07B-CD4F02DD5E6D}" type="slidenum">
              <a:rPr lang="es-ES_tradnl" altLang="en-US"/>
              <a:pPr/>
              <a:t>‹#›</a:t>
            </a:fld>
            <a:endParaRPr lang="es-ES_tradnl" altLang="en-US"/>
          </a:p>
        </p:txBody>
      </p:sp>
    </p:spTree>
    <p:extLst>
      <p:ext uri="{BB962C8B-B14F-4D97-AF65-F5344CB8AC3E}">
        <p14:creationId xmlns:p14="http://schemas.microsoft.com/office/powerpoint/2010/main" val="15866018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a:spLocks noChangeAspect="1"/>
          </p:cNvSpPr>
          <p:nvPr/>
        </p:nvSpPr>
        <p:spPr>
          <a:xfrm>
            <a:off x="446088" y="606425"/>
            <a:ext cx="11299825"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6"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81193" y="729658"/>
            <a:ext cx="11029616" cy="988332"/>
          </a:xfrm>
        </p:spPr>
        <p:txBody>
          <a:bodyPr/>
          <a:lstStyle>
            <a:lvl1pPr>
              <a:defRPr b="1"/>
            </a:lvl1p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p:cNvSpPr>
            <a:spLocks noGrp="1"/>
          </p:cNvSpPr>
          <p:nvPr>
            <p:ph type="dt" sz="half" idx="10"/>
          </p:nvPr>
        </p:nvSpPr>
        <p:spPr/>
        <p:txBody>
          <a:bodyPr/>
          <a:lstStyle>
            <a:lvl1pPr>
              <a:defRPr/>
            </a:lvl1pPr>
          </a:lstStyle>
          <a:p>
            <a:pPr>
              <a:defRPr/>
            </a:pPr>
            <a:fld id="{BAB0BFD3-FADC-4078-890D-948F05DAFB6B}" type="datetime1">
              <a:rPr lang="en-US"/>
              <a:pPr>
                <a:defRPr/>
              </a:pPr>
              <a:t>6/14/2023</a:t>
            </a:fld>
            <a:endParaRPr lang="es-ES_tradnl"/>
          </a:p>
        </p:txBody>
      </p:sp>
      <p:sp>
        <p:nvSpPr>
          <p:cNvPr id="8" name="Footer Placeholder 5"/>
          <p:cNvSpPr>
            <a:spLocks noGrp="1"/>
          </p:cNvSpPr>
          <p:nvPr>
            <p:ph type="ftr" sz="quarter" idx="11"/>
          </p:nvPr>
        </p:nvSpPr>
        <p:spPr/>
        <p:txBody>
          <a:bodyPr/>
          <a:lstStyle>
            <a:lvl1pPr>
              <a:defRPr/>
            </a:lvl1pPr>
          </a:lstStyle>
          <a:p>
            <a:pPr>
              <a:defRPr/>
            </a:pPr>
            <a:endParaRPr lang="es-ES_tradnl"/>
          </a:p>
        </p:txBody>
      </p:sp>
      <p:sp>
        <p:nvSpPr>
          <p:cNvPr id="9" name="Slide Number Placeholder 6"/>
          <p:cNvSpPr>
            <a:spLocks noGrp="1"/>
          </p:cNvSpPr>
          <p:nvPr>
            <p:ph type="sldNum" sz="quarter" idx="12"/>
          </p:nvPr>
        </p:nvSpPr>
        <p:spPr/>
        <p:txBody>
          <a:bodyPr/>
          <a:lstStyle>
            <a:lvl1pPr>
              <a:defRPr/>
            </a:lvl1pPr>
          </a:lstStyle>
          <a:p>
            <a:fld id="{F90D2AAC-5B7F-4BBC-A44B-7B32C7D2AB74}" type="slidenum">
              <a:rPr lang="es-ES_tradnl" altLang="en-US"/>
              <a:pPr/>
              <a:t>‹#›</a:t>
            </a:fld>
            <a:endParaRPr lang="es-ES_tradnl" altLang="en-US"/>
          </a:p>
        </p:txBody>
      </p:sp>
    </p:spTree>
    <p:extLst>
      <p:ext uri="{BB962C8B-B14F-4D97-AF65-F5344CB8AC3E}">
        <p14:creationId xmlns:p14="http://schemas.microsoft.com/office/powerpoint/2010/main" val="33953198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a:spLocks noChangeAspect="1"/>
          </p:cNvSpPr>
          <p:nvPr/>
        </p:nvSpPr>
        <p:spPr>
          <a:xfrm>
            <a:off x="446088" y="606425"/>
            <a:ext cx="10229850"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a:spLocks noGrp="1"/>
          </p:cNvSpPr>
          <p:nvPr>
            <p:ph type="title"/>
          </p:nvPr>
        </p:nvSpPr>
        <p:spPr>
          <a:xfrm>
            <a:off x="581193" y="729658"/>
            <a:ext cx="9869557" cy="988332"/>
          </a:xfrm>
        </p:spPr>
        <p:txBody>
          <a:bodyPr/>
          <a:lstStyle>
            <a:lvl1pPr>
              <a:defRPr b="1"/>
            </a:lvl1p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6"/>
          <p:cNvSpPr>
            <a:spLocks noGrp="1"/>
          </p:cNvSpPr>
          <p:nvPr>
            <p:ph type="dt" sz="half" idx="10"/>
          </p:nvPr>
        </p:nvSpPr>
        <p:spPr/>
        <p:txBody>
          <a:bodyPr/>
          <a:lstStyle>
            <a:lvl1pPr>
              <a:defRPr/>
            </a:lvl1pPr>
          </a:lstStyle>
          <a:p>
            <a:pPr>
              <a:defRPr/>
            </a:pPr>
            <a:fld id="{B377343D-DA0D-470D-BAC5-DB98DCD2092B}" type="datetime1">
              <a:rPr lang="en-US"/>
              <a:pPr>
                <a:defRPr/>
              </a:pPr>
              <a:t>6/14/2023</a:t>
            </a:fld>
            <a:endParaRPr lang="es-ES_tradnl"/>
          </a:p>
        </p:txBody>
      </p:sp>
      <p:sp>
        <p:nvSpPr>
          <p:cNvPr id="10" name="Footer Placeholder 7"/>
          <p:cNvSpPr>
            <a:spLocks noGrp="1"/>
          </p:cNvSpPr>
          <p:nvPr>
            <p:ph type="ftr" sz="quarter" idx="11"/>
          </p:nvPr>
        </p:nvSpPr>
        <p:spPr/>
        <p:txBody>
          <a:bodyPr/>
          <a:lstStyle>
            <a:lvl1pPr>
              <a:defRPr/>
            </a:lvl1pPr>
          </a:lstStyle>
          <a:p>
            <a:pPr>
              <a:defRPr/>
            </a:pPr>
            <a:endParaRPr lang="es-ES_tradnl"/>
          </a:p>
        </p:txBody>
      </p:sp>
      <p:sp>
        <p:nvSpPr>
          <p:cNvPr id="11" name="Slide Number Placeholder 8"/>
          <p:cNvSpPr>
            <a:spLocks noGrp="1"/>
          </p:cNvSpPr>
          <p:nvPr>
            <p:ph type="sldNum" sz="quarter" idx="12"/>
          </p:nvPr>
        </p:nvSpPr>
        <p:spPr/>
        <p:txBody>
          <a:bodyPr/>
          <a:lstStyle>
            <a:lvl1pPr>
              <a:defRPr/>
            </a:lvl1pPr>
          </a:lstStyle>
          <a:p>
            <a:fld id="{305A6B24-C72D-4F8E-A618-7F1F9CE06479}" type="slidenum">
              <a:rPr lang="es-ES_tradnl" altLang="en-US"/>
              <a:pPr/>
              <a:t>‹#›</a:t>
            </a:fld>
            <a:endParaRPr lang="es-ES_tradnl" altLang="en-US"/>
          </a:p>
        </p:txBody>
      </p:sp>
    </p:spTree>
    <p:extLst>
      <p:ext uri="{BB962C8B-B14F-4D97-AF65-F5344CB8AC3E}">
        <p14:creationId xmlns:p14="http://schemas.microsoft.com/office/powerpoint/2010/main" val="8849993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AA52C826-84F1-44F2-9346-73387C1A6AAA}" type="datetime1">
              <a:rPr lang="en-US"/>
              <a:pPr>
                <a:defRPr/>
              </a:pPr>
              <a:t>6/14/2023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6AC3B535-1406-4162-BA4E-7422BFF20EE3}" type="slidenum">
              <a:rPr lang="es-ES_tradnl" altLang="en-US"/>
              <a:pPr/>
              <a:t>‹#›</a:t>
            </a:fld>
            <a:endParaRPr lang="es-ES_tradnl" altLang="en-US"/>
          </a:p>
        </p:txBody>
      </p:sp>
    </p:spTree>
    <p:extLst>
      <p:ext uri="{BB962C8B-B14F-4D97-AF65-F5344CB8AC3E}">
        <p14:creationId xmlns:p14="http://schemas.microsoft.com/office/powerpoint/2010/main" val="31163374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9A765E5-E6B5-44CB-BDB4-3A90E94655C7}" type="datetime1">
              <a:rPr lang="en-US"/>
              <a:pPr>
                <a:defRPr/>
              </a:pPr>
              <a:t>6/14/2023</a:t>
            </a:fld>
            <a:endParaRPr lang="es-ES_tradnl" dirty="0"/>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95081400-CCEF-402B-907E-D80F7777921D}" type="slidenum">
              <a:rPr lang="es-ES_tradnl" altLang="en-US"/>
              <a:pPr/>
              <a:t>‹#›</a:t>
            </a:fld>
            <a:endParaRPr lang="es-ES_tradnl" altLang="en-US"/>
          </a:p>
        </p:txBody>
      </p:sp>
    </p:spTree>
    <p:extLst>
      <p:ext uri="{BB962C8B-B14F-4D97-AF65-F5344CB8AC3E}">
        <p14:creationId xmlns:p14="http://schemas.microsoft.com/office/powerpoint/2010/main" val="170754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03582DF-93DF-4239-98AD-76258C6C7843}" type="datetime1">
              <a:rPr lang="en-US"/>
              <a:pPr>
                <a:defRPr/>
              </a:pPr>
              <a:t>6/14/2023</a:t>
            </a:fld>
            <a:endParaRPr lang="es-ES_tradnl" dirty="0"/>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126A35A3-09DA-4589-8708-E442D8880746}" type="slidenum">
              <a:rPr lang="es-ES_tradnl" altLang="en-US"/>
              <a:pPr/>
              <a:t>‹#›</a:t>
            </a:fld>
            <a:endParaRPr lang="es-ES_tradnl" altLang="en-US"/>
          </a:p>
        </p:txBody>
      </p:sp>
    </p:spTree>
    <p:extLst>
      <p:ext uri="{BB962C8B-B14F-4D97-AF65-F5344CB8AC3E}">
        <p14:creationId xmlns:p14="http://schemas.microsoft.com/office/powerpoint/2010/main" val="13460850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A4600E-DE1A-D51E-88A5-56D539B54727}"/>
              </a:ext>
            </a:extLst>
          </p:cNvPr>
          <p:cNvPicPr>
            <a:picLocks noChangeAspect="1"/>
          </p:cNvPicPr>
          <p:nvPr userDrawn="1"/>
        </p:nvPicPr>
        <p:blipFill>
          <a:blip r:embed="rId2"/>
          <a:stretch>
            <a:fillRect/>
          </a:stretch>
        </p:blipFill>
        <p:spPr>
          <a:xfrm>
            <a:off x="4480560" y="0"/>
            <a:ext cx="7711440" cy="6858000"/>
          </a:xfrm>
          <a:prstGeom prst="rect">
            <a:avLst/>
          </a:prstGeom>
        </p:spPr>
      </p:pic>
      <p:sp>
        <p:nvSpPr>
          <p:cNvPr id="2" name="Title 1">
            <a:extLst>
              <a:ext uri="{FF2B5EF4-FFF2-40B4-BE49-F238E27FC236}">
                <a16:creationId xmlns:a16="http://schemas.microsoft.com/office/drawing/2014/main" id="{85962BA7-7D75-21D5-73CB-0C156CC57394}"/>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EF28969D-EAE2-A971-53BC-50B0FC42A3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3CD7B0-E283-129A-ABAE-D75BA40EF5E6}"/>
              </a:ext>
            </a:extLst>
          </p:cNvPr>
          <p:cNvSpPr>
            <a:spLocks noGrp="1"/>
          </p:cNvSpPr>
          <p:nvPr>
            <p:ph type="dt" sz="half" idx="10"/>
          </p:nvPr>
        </p:nvSpPr>
        <p:spPr/>
        <p:txBody>
          <a:bodyPr/>
          <a:lstStyle/>
          <a:p>
            <a:fld id="{CFA623DF-470F-45F6-B3B8-F1BD23B83F81}" type="datetimeFigureOut">
              <a:rPr lang="en-US" smtClean="0"/>
              <a:t>6/14/2023</a:t>
            </a:fld>
            <a:endParaRPr lang="en-US"/>
          </a:p>
        </p:txBody>
      </p:sp>
      <p:sp>
        <p:nvSpPr>
          <p:cNvPr id="5" name="Footer Placeholder 4">
            <a:extLst>
              <a:ext uri="{FF2B5EF4-FFF2-40B4-BE49-F238E27FC236}">
                <a16:creationId xmlns:a16="http://schemas.microsoft.com/office/drawing/2014/main" id="{F8E50EFC-9AEF-4128-68B7-50498FE85B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F7F495-F706-B266-595F-98E97E8F7D67}"/>
              </a:ext>
            </a:extLst>
          </p:cNvPr>
          <p:cNvSpPr>
            <a:spLocks noGrp="1"/>
          </p:cNvSpPr>
          <p:nvPr>
            <p:ph type="sldNum" sz="quarter" idx="12"/>
          </p:nvPr>
        </p:nvSpPr>
        <p:spPr/>
        <p:txBody>
          <a:bodyPr/>
          <a:lstStyle/>
          <a:p>
            <a:fld id="{FC5F8C9A-443F-4A37-9F90-561DB7F72C75}" type="slidenum">
              <a:rPr lang="en-US" smtClean="0"/>
              <a:t>‹#›</a:t>
            </a:fld>
            <a:endParaRPr lang="en-US"/>
          </a:p>
        </p:txBody>
      </p:sp>
      <p:pic>
        <p:nvPicPr>
          <p:cNvPr id="8" name="Picture 7">
            <a:extLst>
              <a:ext uri="{FF2B5EF4-FFF2-40B4-BE49-F238E27FC236}">
                <a16:creationId xmlns:a16="http://schemas.microsoft.com/office/drawing/2014/main" id="{B69E12C1-C2EE-15F8-8D9A-85033914F231}"/>
              </a:ext>
            </a:extLst>
          </p:cNvPr>
          <p:cNvPicPr>
            <a:picLocks noChangeAspect="1"/>
          </p:cNvPicPr>
          <p:nvPr userDrawn="1"/>
        </p:nvPicPr>
        <p:blipFill>
          <a:blip r:embed="rId3"/>
          <a:stretch>
            <a:fillRect/>
          </a:stretch>
        </p:blipFill>
        <p:spPr>
          <a:xfrm>
            <a:off x="0" y="0"/>
            <a:ext cx="3456732" cy="640135"/>
          </a:xfrm>
          <a:prstGeom prst="rect">
            <a:avLst/>
          </a:prstGeom>
        </p:spPr>
      </p:pic>
    </p:spTree>
    <p:extLst>
      <p:ext uri="{BB962C8B-B14F-4D97-AF65-F5344CB8AC3E}">
        <p14:creationId xmlns:p14="http://schemas.microsoft.com/office/powerpoint/2010/main" val="4678006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AED28-C98F-D970-3412-4037973D20D8}"/>
              </a:ext>
            </a:extLst>
          </p:cNvPr>
          <p:cNvSpPr>
            <a:spLocks noGrp="1"/>
          </p:cNvSpPr>
          <p:nvPr>
            <p:ph type="title"/>
          </p:nvPr>
        </p:nvSpPr>
        <p:spPr>
          <a:xfrm>
            <a:off x="838200" y="365124"/>
            <a:ext cx="10515600" cy="731520"/>
          </a:xfrm>
        </p:spPr>
        <p:txBody>
          <a:bodyPr>
            <a:normAutofit/>
          </a:bodyPr>
          <a:lstStyle>
            <a:lvl1pPr>
              <a:defRPr sz="2800" b="1"/>
            </a:lvl1pPr>
          </a:lstStyle>
          <a:p>
            <a:r>
              <a:rPr lang="en-US" dirty="0"/>
              <a:t>Click to edit Master title style</a:t>
            </a:r>
          </a:p>
        </p:txBody>
      </p:sp>
      <p:sp>
        <p:nvSpPr>
          <p:cNvPr id="3" name="Content Placeholder 2">
            <a:extLst>
              <a:ext uri="{FF2B5EF4-FFF2-40B4-BE49-F238E27FC236}">
                <a16:creationId xmlns:a16="http://schemas.microsoft.com/office/drawing/2014/main" id="{29FA1464-5EE2-6B7C-9C37-CA0F49872165}"/>
              </a:ext>
            </a:extLst>
          </p:cNvPr>
          <p:cNvSpPr>
            <a:spLocks noGrp="1"/>
          </p:cNvSpPr>
          <p:nvPr>
            <p:ph idx="1"/>
          </p:nvPr>
        </p:nvSpPr>
        <p:spPr>
          <a:xfrm>
            <a:off x="838200" y="1166070"/>
            <a:ext cx="10515600" cy="5010893"/>
          </a:xfrm>
        </p:spPr>
        <p:txBody>
          <a:bodyPr/>
          <a:lstStyle>
            <a:lvl1pPr>
              <a:defRPr sz="2400">
                <a:latin typeface="+mj-lt"/>
              </a:defRPr>
            </a:lvl1pPr>
            <a:lvl2pPr>
              <a:defRPr sz="2000">
                <a:latin typeface="+mj-lt"/>
              </a:defRPr>
            </a:lvl2pPr>
            <a:lvl3pPr>
              <a:defRPr>
                <a:latin typeface="+mj-lt"/>
              </a:defRPr>
            </a:lvl3pPr>
            <a:lvl4pPr>
              <a:defRPr sz="1600">
                <a:latin typeface="+mj-lt"/>
              </a:defRPr>
            </a:lvl4pPr>
            <a:lvl5pPr>
              <a:defRPr sz="1400">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E924AF0-8648-7495-8751-2E755ECB2DB9}"/>
              </a:ext>
            </a:extLst>
          </p:cNvPr>
          <p:cNvSpPr>
            <a:spLocks noGrp="1"/>
          </p:cNvSpPr>
          <p:nvPr>
            <p:ph type="dt" sz="half" idx="10"/>
          </p:nvPr>
        </p:nvSpPr>
        <p:spPr/>
        <p:txBody>
          <a:bodyPr/>
          <a:lstStyle>
            <a:lvl1pPr>
              <a:defRPr>
                <a:latin typeface="+mj-lt"/>
              </a:defRPr>
            </a:lvl1pPr>
          </a:lstStyle>
          <a:p>
            <a:fld id="{CFA623DF-470F-45F6-B3B8-F1BD23B83F81}" type="datetimeFigureOut">
              <a:rPr lang="en-US" smtClean="0"/>
              <a:pPr/>
              <a:t>6/14/2023</a:t>
            </a:fld>
            <a:endParaRPr lang="en-US" dirty="0"/>
          </a:p>
        </p:txBody>
      </p:sp>
      <p:sp>
        <p:nvSpPr>
          <p:cNvPr id="5" name="Footer Placeholder 4">
            <a:extLst>
              <a:ext uri="{FF2B5EF4-FFF2-40B4-BE49-F238E27FC236}">
                <a16:creationId xmlns:a16="http://schemas.microsoft.com/office/drawing/2014/main" id="{5F22E057-37D4-07B8-8E60-8A8DF8DBBC60}"/>
              </a:ext>
            </a:extLst>
          </p:cNvPr>
          <p:cNvSpPr>
            <a:spLocks noGrp="1"/>
          </p:cNvSpPr>
          <p:nvPr>
            <p:ph type="ftr" sz="quarter" idx="11"/>
          </p:nvPr>
        </p:nvSpPr>
        <p:spPr/>
        <p:txBody>
          <a:bodyPr/>
          <a:lstStyle>
            <a:lvl1pPr>
              <a:defRPr>
                <a:latin typeface="+mj-lt"/>
              </a:defRPr>
            </a:lvl1pPr>
          </a:lstStyle>
          <a:p>
            <a:endParaRPr lang="en-US" dirty="0"/>
          </a:p>
        </p:txBody>
      </p:sp>
      <p:sp>
        <p:nvSpPr>
          <p:cNvPr id="6" name="Slide Number Placeholder 5">
            <a:extLst>
              <a:ext uri="{FF2B5EF4-FFF2-40B4-BE49-F238E27FC236}">
                <a16:creationId xmlns:a16="http://schemas.microsoft.com/office/drawing/2014/main" id="{6A133E64-6139-CC97-66E5-9007D285B072}"/>
              </a:ext>
            </a:extLst>
          </p:cNvPr>
          <p:cNvSpPr>
            <a:spLocks noGrp="1"/>
          </p:cNvSpPr>
          <p:nvPr>
            <p:ph type="sldNum" sz="quarter" idx="12"/>
          </p:nvPr>
        </p:nvSpPr>
        <p:spPr/>
        <p:txBody>
          <a:bodyPr/>
          <a:lstStyle>
            <a:lvl1pPr>
              <a:defRPr>
                <a:latin typeface="+mj-lt"/>
              </a:defRPr>
            </a:lvl1pPr>
          </a:lstStyle>
          <a:p>
            <a:fld id="{FC5F8C9A-443F-4A37-9F90-561DB7F72C75}" type="slidenum">
              <a:rPr lang="en-US" smtClean="0"/>
              <a:pPr/>
              <a:t>‹#›</a:t>
            </a:fld>
            <a:endParaRPr lang="en-US" dirty="0"/>
          </a:p>
        </p:txBody>
      </p:sp>
    </p:spTree>
    <p:extLst>
      <p:ext uri="{BB962C8B-B14F-4D97-AF65-F5344CB8AC3E}">
        <p14:creationId xmlns:p14="http://schemas.microsoft.com/office/powerpoint/2010/main" val="36330869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752BA-F6B8-05CA-BBE3-477CB5224ED3}"/>
              </a:ext>
            </a:extLst>
          </p:cNvPr>
          <p:cNvSpPr>
            <a:spLocks noGrp="1"/>
          </p:cNvSpPr>
          <p:nvPr>
            <p:ph type="title"/>
          </p:nvPr>
        </p:nvSpPr>
        <p:spPr>
          <a:xfrm>
            <a:off x="831850" y="1709738"/>
            <a:ext cx="10515600" cy="2852737"/>
          </a:xfrm>
        </p:spPr>
        <p:txBody>
          <a:bodyPr anchor="b"/>
          <a:lstStyle>
            <a:lvl1pPr algn="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10AFECC4-10FF-CC64-C0C0-DDE050CC8E92}"/>
              </a:ext>
            </a:extLst>
          </p:cNvPr>
          <p:cNvSpPr>
            <a:spLocks noGrp="1"/>
          </p:cNvSpPr>
          <p:nvPr>
            <p:ph type="body" idx="1"/>
          </p:nvPr>
        </p:nvSpPr>
        <p:spPr>
          <a:xfrm>
            <a:off x="831850" y="4589463"/>
            <a:ext cx="10515600" cy="1500187"/>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ECD5DAAF-ACEC-C54B-75D8-8CA76A39C8B5}"/>
              </a:ext>
            </a:extLst>
          </p:cNvPr>
          <p:cNvSpPr>
            <a:spLocks noGrp="1"/>
          </p:cNvSpPr>
          <p:nvPr>
            <p:ph type="dt" sz="half" idx="10"/>
          </p:nvPr>
        </p:nvSpPr>
        <p:spPr/>
        <p:txBody>
          <a:bodyPr/>
          <a:lstStyle/>
          <a:p>
            <a:fld id="{CFA623DF-470F-45F6-B3B8-F1BD23B83F81}" type="datetimeFigureOut">
              <a:rPr lang="en-US" smtClean="0"/>
              <a:t>6/14/2023</a:t>
            </a:fld>
            <a:endParaRPr lang="en-US"/>
          </a:p>
        </p:txBody>
      </p:sp>
      <p:sp>
        <p:nvSpPr>
          <p:cNvPr id="5" name="Footer Placeholder 4">
            <a:extLst>
              <a:ext uri="{FF2B5EF4-FFF2-40B4-BE49-F238E27FC236}">
                <a16:creationId xmlns:a16="http://schemas.microsoft.com/office/drawing/2014/main" id="{C9627510-EBC7-BA11-FCD2-967A48B8E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CE4FFE-CD16-2702-B40A-68BF294B713F}"/>
              </a:ext>
            </a:extLst>
          </p:cNvPr>
          <p:cNvSpPr>
            <a:spLocks noGrp="1"/>
          </p:cNvSpPr>
          <p:nvPr>
            <p:ph type="sldNum" sz="quarter" idx="12"/>
          </p:nvPr>
        </p:nvSpPr>
        <p:spPr/>
        <p:txBody>
          <a:bodyPr/>
          <a:lstStyle/>
          <a:p>
            <a:fld id="{FC5F8C9A-443F-4A37-9F90-561DB7F72C75}" type="slidenum">
              <a:rPr lang="en-US" smtClean="0"/>
              <a:t>‹#›</a:t>
            </a:fld>
            <a:endParaRPr lang="en-US"/>
          </a:p>
        </p:txBody>
      </p:sp>
    </p:spTree>
    <p:extLst>
      <p:ext uri="{BB962C8B-B14F-4D97-AF65-F5344CB8AC3E}">
        <p14:creationId xmlns:p14="http://schemas.microsoft.com/office/powerpoint/2010/main" val="1903512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p:cNvSpPr>
            <a:spLocks noChangeAspect="1"/>
          </p:cNvSpPr>
          <p:nvPr/>
        </p:nvSpPr>
        <p:spPr>
          <a:xfrm>
            <a:off x="441325" y="606425"/>
            <a:ext cx="10256838" cy="125888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sp>
      <p:pic>
        <p:nvPicPr>
          <p:cNvPr id="4" name="Picture 7" descr="Logo, company name&#10;&#10;Description automatically genera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50513" y="323850"/>
            <a:ext cx="1228725" cy="141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title"/>
          </p:nvPr>
        </p:nvSpPr>
        <p:spPr>
          <a:xfrm>
            <a:off x="575894" y="729658"/>
            <a:ext cx="9874856" cy="988332"/>
          </a:xfrm>
        </p:spPr>
        <p:txBody>
          <a:bodyPr/>
          <a:lstStyle>
            <a:lvl1pPr>
              <a:defRPr b="1"/>
            </a:lvl1pPr>
          </a:lstStyle>
          <a:p>
            <a:r>
              <a:rPr lang="en-US"/>
              <a:t>Click to edit Master title style</a:t>
            </a:r>
            <a:endParaRPr lang="en-US" dirty="0"/>
          </a:p>
        </p:txBody>
      </p:sp>
      <p:sp>
        <p:nvSpPr>
          <p:cNvPr id="5" name="Date Placeholder 2"/>
          <p:cNvSpPr>
            <a:spLocks noGrp="1"/>
          </p:cNvSpPr>
          <p:nvPr>
            <p:ph type="dt" sz="half" idx="10"/>
          </p:nvPr>
        </p:nvSpPr>
        <p:spPr/>
        <p:txBody>
          <a:bodyPr/>
          <a:lstStyle>
            <a:lvl1pPr>
              <a:defRPr/>
            </a:lvl1pPr>
          </a:lstStyle>
          <a:p>
            <a:pPr>
              <a:defRPr/>
            </a:pPr>
            <a:fld id="{DD78710D-C3D2-4DCB-B930-087BBC13CA23}" type="datetime1">
              <a:rPr lang="en-US"/>
              <a:pPr>
                <a:defRPr/>
              </a:pPr>
              <a:t>6/14/2023</a:t>
            </a:fld>
            <a:endParaRPr lang="es-ES_tradnl"/>
          </a:p>
        </p:txBody>
      </p:sp>
      <p:sp>
        <p:nvSpPr>
          <p:cNvPr id="6" name="Footer Placeholder 3"/>
          <p:cNvSpPr>
            <a:spLocks noGrp="1"/>
          </p:cNvSpPr>
          <p:nvPr>
            <p:ph type="ftr" sz="quarter" idx="11"/>
          </p:nvPr>
        </p:nvSpPr>
        <p:spPr/>
        <p:txBody>
          <a:bodyPr/>
          <a:lstStyle>
            <a:lvl1pPr>
              <a:defRPr/>
            </a:lvl1pPr>
          </a:lstStyle>
          <a:p>
            <a:pPr>
              <a:defRPr/>
            </a:pPr>
            <a:endParaRPr lang="es-ES_tradnl"/>
          </a:p>
        </p:txBody>
      </p:sp>
      <p:sp>
        <p:nvSpPr>
          <p:cNvPr id="7" name="Slide Number Placeholder 4"/>
          <p:cNvSpPr>
            <a:spLocks noGrp="1"/>
          </p:cNvSpPr>
          <p:nvPr>
            <p:ph type="sldNum" sz="quarter" idx="12"/>
          </p:nvPr>
        </p:nvSpPr>
        <p:spPr/>
        <p:txBody>
          <a:bodyPr/>
          <a:lstStyle>
            <a:lvl1pPr>
              <a:defRPr/>
            </a:lvl1pPr>
          </a:lstStyle>
          <a:p>
            <a:fld id="{CF31C279-CEC5-4440-895B-5ADB9C43CEE7}" type="slidenum">
              <a:rPr lang="es-ES_tradnl" altLang="en-US"/>
              <a:pPr/>
              <a:t>‹#›</a:t>
            </a:fld>
            <a:endParaRPr lang="es-ES_tradnl" altLang="en-US"/>
          </a:p>
        </p:txBody>
      </p:sp>
    </p:spTree>
    <p:extLst>
      <p:ext uri="{BB962C8B-B14F-4D97-AF65-F5344CB8AC3E}">
        <p14:creationId xmlns:p14="http://schemas.microsoft.com/office/powerpoint/2010/main" val="11338770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396C3-5012-E7F4-7968-655DC8DAA6BD}"/>
              </a:ext>
            </a:extLst>
          </p:cNvPr>
          <p:cNvSpPr>
            <a:spLocks noGrp="1"/>
          </p:cNvSpPr>
          <p:nvPr>
            <p:ph type="title"/>
          </p:nvPr>
        </p:nvSpPr>
        <p:spPr>
          <a:xfrm>
            <a:off x="838200" y="365125"/>
            <a:ext cx="10515600" cy="731520"/>
          </a:xfrm>
          <a:ln>
            <a:noFill/>
          </a:ln>
        </p:spPr>
        <p:txBody>
          <a:bodyPr>
            <a:normAutofit/>
          </a:bodyPr>
          <a:lstStyle>
            <a:lvl1pPr>
              <a:defRPr sz="2800" b="1"/>
            </a:lvl1pPr>
          </a:lstStyle>
          <a:p>
            <a:r>
              <a:rPr lang="en-US" dirty="0"/>
              <a:t>Click to edit Master title style</a:t>
            </a:r>
          </a:p>
        </p:txBody>
      </p:sp>
      <p:sp>
        <p:nvSpPr>
          <p:cNvPr id="3" name="Content Placeholder 2">
            <a:extLst>
              <a:ext uri="{FF2B5EF4-FFF2-40B4-BE49-F238E27FC236}">
                <a16:creationId xmlns:a16="http://schemas.microsoft.com/office/drawing/2014/main" id="{EC3FCF50-4A8C-5256-C532-5C4046DF0941}"/>
              </a:ext>
            </a:extLst>
          </p:cNvPr>
          <p:cNvSpPr>
            <a:spLocks noGrp="1"/>
          </p:cNvSpPr>
          <p:nvPr>
            <p:ph sz="half" idx="1"/>
          </p:nvPr>
        </p:nvSpPr>
        <p:spPr>
          <a:xfrm>
            <a:off x="838200" y="1174459"/>
            <a:ext cx="5181600" cy="5002504"/>
          </a:xfrm>
        </p:spPr>
        <p:txBody>
          <a:bodyPr/>
          <a:lstStyle>
            <a:lvl1pPr>
              <a:defRPr sz="2400">
                <a:latin typeface="+mj-lt"/>
              </a:defRPr>
            </a:lvl1pPr>
            <a:lvl2pPr>
              <a:defRPr sz="2000">
                <a:latin typeface="+mj-lt"/>
              </a:defRPr>
            </a:lvl2pPr>
            <a:lvl3pPr>
              <a:defRPr sz="1800">
                <a:latin typeface="+mj-lt"/>
              </a:defRPr>
            </a:lvl3pPr>
            <a:lvl4pPr>
              <a:defRPr sz="1600">
                <a:latin typeface="+mj-lt"/>
              </a:defRPr>
            </a:lvl4pPr>
            <a:lvl5pPr>
              <a:defRPr sz="1400">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0C81827-E652-41A1-6B3A-803D2A49931E}"/>
              </a:ext>
            </a:extLst>
          </p:cNvPr>
          <p:cNvSpPr>
            <a:spLocks noGrp="1"/>
          </p:cNvSpPr>
          <p:nvPr>
            <p:ph sz="half" idx="2"/>
          </p:nvPr>
        </p:nvSpPr>
        <p:spPr>
          <a:xfrm>
            <a:off x="6172200" y="1174459"/>
            <a:ext cx="5181600" cy="5002504"/>
          </a:xfrm>
        </p:spPr>
        <p:txBody>
          <a:bodyPr/>
          <a:lstStyle>
            <a:lvl1pPr>
              <a:defRPr lang="en-US" sz="2400" kern="1200" dirty="0">
                <a:solidFill>
                  <a:schemeClr val="tx1"/>
                </a:solidFill>
                <a:latin typeface="+mj-lt"/>
                <a:ea typeface="+mn-ea"/>
                <a:cs typeface="+mn-cs"/>
              </a:defRPr>
            </a:lvl1pPr>
            <a:lvl2pPr>
              <a:defRPr lang="en-US" sz="2000" kern="1200" dirty="0">
                <a:solidFill>
                  <a:schemeClr val="tx1"/>
                </a:solidFill>
                <a:latin typeface="+mj-lt"/>
                <a:ea typeface="+mn-ea"/>
                <a:cs typeface="+mn-cs"/>
              </a:defRPr>
            </a:lvl2pPr>
            <a:lvl3pPr>
              <a:defRPr lang="en-US" sz="1800" kern="1200" dirty="0">
                <a:solidFill>
                  <a:schemeClr val="tx1"/>
                </a:solidFill>
                <a:latin typeface="+mj-lt"/>
                <a:ea typeface="+mn-ea"/>
                <a:cs typeface="+mn-cs"/>
              </a:defRPr>
            </a:lvl3pPr>
            <a:lvl4pPr>
              <a:defRPr lang="en-US" sz="1600" kern="1200" dirty="0">
                <a:solidFill>
                  <a:schemeClr val="tx1"/>
                </a:solidFill>
                <a:latin typeface="+mj-lt"/>
                <a:ea typeface="+mn-ea"/>
                <a:cs typeface="+mn-cs"/>
              </a:defRPr>
            </a:lvl4pPr>
            <a:lvl5pPr>
              <a:defRPr lang="en-US" sz="1400" kern="1200" dirty="0">
                <a:solidFill>
                  <a:schemeClr val="tx1"/>
                </a:solidFill>
                <a:latin typeface="+mj-lt"/>
                <a:ea typeface="+mn-ea"/>
                <a:cs typeface="+mn-c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12E3F73-2A1C-F5B4-EBD1-E91CF83E3228}"/>
              </a:ext>
            </a:extLst>
          </p:cNvPr>
          <p:cNvSpPr>
            <a:spLocks noGrp="1"/>
          </p:cNvSpPr>
          <p:nvPr>
            <p:ph type="dt" sz="half" idx="10"/>
          </p:nvPr>
        </p:nvSpPr>
        <p:spPr/>
        <p:txBody>
          <a:bodyPr/>
          <a:lstStyle/>
          <a:p>
            <a:fld id="{CFA623DF-470F-45F6-B3B8-F1BD23B83F81}" type="datetimeFigureOut">
              <a:rPr lang="en-US" smtClean="0"/>
              <a:t>6/14/2023</a:t>
            </a:fld>
            <a:endParaRPr lang="en-US"/>
          </a:p>
        </p:txBody>
      </p:sp>
      <p:sp>
        <p:nvSpPr>
          <p:cNvPr id="6" name="Footer Placeholder 5">
            <a:extLst>
              <a:ext uri="{FF2B5EF4-FFF2-40B4-BE49-F238E27FC236}">
                <a16:creationId xmlns:a16="http://schemas.microsoft.com/office/drawing/2014/main" id="{7F407065-4929-6A1B-58A9-68A724A91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6AA143-FEB0-FF61-B736-29479E433241}"/>
              </a:ext>
            </a:extLst>
          </p:cNvPr>
          <p:cNvSpPr>
            <a:spLocks noGrp="1"/>
          </p:cNvSpPr>
          <p:nvPr>
            <p:ph type="sldNum" sz="quarter" idx="12"/>
          </p:nvPr>
        </p:nvSpPr>
        <p:spPr/>
        <p:txBody>
          <a:bodyPr/>
          <a:lstStyle/>
          <a:p>
            <a:fld id="{FC5F8C9A-443F-4A37-9F90-561DB7F72C75}" type="slidenum">
              <a:rPr lang="en-US" smtClean="0"/>
              <a:t>‹#›</a:t>
            </a:fld>
            <a:endParaRPr lang="en-US"/>
          </a:p>
        </p:txBody>
      </p:sp>
    </p:spTree>
    <p:extLst>
      <p:ext uri="{BB962C8B-B14F-4D97-AF65-F5344CB8AC3E}">
        <p14:creationId xmlns:p14="http://schemas.microsoft.com/office/powerpoint/2010/main" val="35962037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DD69E-8F07-843E-D387-FF09D0D31A63}"/>
              </a:ext>
            </a:extLst>
          </p:cNvPr>
          <p:cNvSpPr>
            <a:spLocks noGrp="1"/>
          </p:cNvSpPr>
          <p:nvPr>
            <p:ph type="title"/>
          </p:nvPr>
        </p:nvSpPr>
        <p:spPr>
          <a:xfrm>
            <a:off x="839788" y="365125"/>
            <a:ext cx="10515600" cy="73152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2ABD6D75-C6A1-AF39-6FD1-FDF532EB90DF}"/>
              </a:ext>
            </a:extLst>
          </p:cNvPr>
          <p:cNvSpPr>
            <a:spLocks noGrp="1"/>
          </p:cNvSpPr>
          <p:nvPr>
            <p:ph type="body" idx="1"/>
          </p:nvPr>
        </p:nvSpPr>
        <p:spPr>
          <a:xfrm>
            <a:off x="839788" y="1185864"/>
            <a:ext cx="5157787" cy="548640"/>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92CB544-3C61-462B-D86C-F4800C3A3AAB}"/>
              </a:ext>
            </a:extLst>
          </p:cNvPr>
          <p:cNvSpPr>
            <a:spLocks noGrp="1"/>
          </p:cNvSpPr>
          <p:nvPr>
            <p:ph sz="half" idx="2"/>
          </p:nvPr>
        </p:nvSpPr>
        <p:spPr>
          <a:xfrm>
            <a:off x="839788" y="1823723"/>
            <a:ext cx="5157787" cy="4365940"/>
          </a:xfrm>
        </p:spPr>
        <p:txBody>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1029F40-CAC1-7AED-A9D3-C7EE3EAC2F48}"/>
              </a:ext>
            </a:extLst>
          </p:cNvPr>
          <p:cNvSpPr>
            <a:spLocks noGrp="1"/>
          </p:cNvSpPr>
          <p:nvPr>
            <p:ph type="body" sz="quarter" idx="3"/>
          </p:nvPr>
        </p:nvSpPr>
        <p:spPr>
          <a:xfrm>
            <a:off x="6172200" y="1185864"/>
            <a:ext cx="5183188" cy="548640"/>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2F9ACA07-2654-3793-857C-72602EC22DA1}"/>
              </a:ext>
            </a:extLst>
          </p:cNvPr>
          <p:cNvSpPr>
            <a:spLocks noGrp="1"/>
          </p:cNvSpPr>
          <p:nvPr>
            <p:ph sz="quarter" idx="4"/>
          </p:nvPr>
        </p:nvSpPr>
        <p:spPr>
          <a:xfrm>
            <a:off x="6172200" y="1823723"/>
            <a:ext cx="5183188" cy="4365940"/>
          </a:xfrm>
        </p:spPr>
        <p:txBody>
          <a:bodyPr/>
          <a:lstStyle>
            <a:lvl1pPr>
              <a:defRPr sz="2000"/>
            </a:lvl1pPr>
            <a:lvl2pPr>
              <a:defRPr sz="1800"/>
            </a:lvl2pPr>
            <a:lvl3pPr>
              <a:defRPr sz="18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E18C6322-9434-5637-C991-17D8D0DD3692}"/>
              </a:ext>
            </a:extLst>
          </p:cNvPr>
          <p:cNvSpPr>
            <a:spLocks noGrp="1"/>
          </p:cNvSpPr>
          <p:nvPr>
            <p:ph type="dt" sz="half" idx="10"/>
          </p:nvPr>
        </p:nvSpPr>
        <p:spPr/>
        <p:txBody>
          <a:bodyPr/>
          <a:lstStyle/>
          <a:p>
            <a:fld id="{CFA623DF-470F-45F6-B3B8-F1BD23B83F81}" type="datetimeFigureOut">
              <a:rPr lang="en-US" smtClean="0"/>
              <a:t>6/14/2023</a:t>
            </a:fld>
            <a:endParaRPr lang="en-US"/>
          </a:p>
        </p:txBody>
      </p:sp>
      <p:sp>
        <p:nvSpPr>
          <p:cNvPr id="8" name="Footer Placeholder 7">
            <a:extLst>
              <a:ext uri="{FF2B5EF4-FFF2-40B4-BE49-F238E27FC236}">
                <a16:creationId xmlns:a16="http://schemas.microsoft.com/office/drawing/2014/main" id="{4D1F0DE5-7C5F-3C33-05D3-EF79DB6D99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A980564-13A3-6A6D-5315-213A4B3E37B9}"/>
              </a:ext>
            </a:extLst>
          </p:cNvPr>
          <p:cNvSpPr>
            <a:spLocks noGrp="1"/>
          </p:cNvSpPr>
          <p:nvPr>
            <p:ph type="sldNum" sz="quarter" idx="12"/>
          </p:nvPr>
        </p:nvSpPr>
        <p:spPr/>
        <p:txBody>
          <a:bodyPr/>
          <a:lstStyle/>
          <a:p>
            <a:fld id="{FC5F8C9A-443F-4A37-9F90-561DB7F72C75}" type="slidenum">
              <a:rPr lang="en-US" smtClean="0"/>
              <a:t>‹#›</a:t>
            </a:fld>
            <a:endParaRPr lang="en-US"/>
          </a:p>
        </p:txBody>
      </p:sp>
    </p:spTree>
    <p:extLst>
      <p:ext uri="{BB962C8B-B14F-4D97-AF65-F5344CB8AC3E}">
        <p14:creationId xmlns:p14="http://schemas.microsoft.com/office/powerpoint/2010/main" val="12918756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A6E5-BD22-48F7-1C7F-4901AA2211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8DF4E7-5372-E6FE-0849-CD87670AE5C8}"/>
              </a:ext>
            </a:extLst>
          </p:cNvPr>
          <p:cNvSpPr>
            <a:spLocks noGrp="1"/>
          </p:cNvSpPr>
          <p:nvPr>
            <p:ph type="dt" sz="half" idx="10"/>
          </p:nvPr>
        </p:nvSpPr>
        <p:spPr/>
        <p:txBody>
          <a:bodyPr/>
          <a:lstStyle/>
          <a:p>
            <a:fld id="{CFA623DF-470F-45F6-B3B8-F1BD23B83F81}" type="datetimeFigureOut">
              <a:rPr lang="en-US" smtClean="0"/>
              <a:t>6/14/2023</a:t>
            </a:fld>
            <a:endParaRPr lang="en-US"/>
          </a:p>
        </p:txBody>
      </p:sp>
      <p:sp>
        <p:nvSpPr>
          <p:cNvPr id="4" name="Footer Placeholder 3">
            <a:extLst>
              <a:ext uri="{FF2B5EF4-FFF2-40B4-BE49-F238E27FC236}">
                <a16:creationId xmlns:a16="http://schemas.microsoft.com/office/drawing/2014/main" id="{142322EC-D0A1-4A37-D9B5-4A1F26B588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BF62BA-8444-4915-FC05-6F719F7C406C}"/>
              </a:ext>
            </a:extLst>
          </p:cNvPr>
          <p:cNvSpPr>
            <a:spLocks noGrp="1"/>
          </p:cNvSpPr>
          <p:nvPr>
            <p:ph type="sldNum" sz="quarter" idx="12"/>
          </p:nvPr>
        </p:nvSpPr>
        <p:spPr/>
        <p:txBody>
          <a:bodyPr/>
          <a:lstStyle/>
          <a:p>
            <a:fld id="{FC5F8C9A-443F-4A37-9F90-561DB7F72C75}" type="slidenum">
              <a:rPr lang="en-US" smtClean="0"/>
              <a:t>‹#›</a:t>
            </a:fld>
            <a:endParaRPr lang="en-US"/>
          </a:p>
        </p:txBody>
      </p:sp>
    </p:spTree>
    <p:extLst>
      <p:ext uri="{BB962C8B-B14F-4D97-AF65-F5344CB8AC3E}">
        <p14:creationId xmlns:p14="http://schemas.microsoft.com/office/powerpoint/2010/main" val="11262498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8B54BF-0DD4-D88E-5C40-5E540D31A64F}"/>
              </a:ext>
            </a:extLst>
          </p:cNvPr>
          <p:cNvSpPr>
            <a:spLocks noGrp="1"/>
          </p:cNvSpPr>
          <p:nvPr>
            <p:ph type="dt" sz="half" idx="10"/>
          </p:nvPr>
        </p:nvSpPr>
        <p:spPr/>
        <p:txBody>
          <a:bodyPr/>
          <a:lstStyle/>
          <a:p>
            <a:fld id="{CFA623DF-470F-45F6-B3B8-F1BD23B83F81}" type="datetimeFigureOut">
              <a:rPr lang="en-US" smtClean="0"/>
              <a:t>6/14/2023</a:t>
            </a:fld>
            <a:endParaRPr lang="en-US"/>
          </a:p>
        </p:txBody>
      </p:sp>
      <p:sp>
        <p:nvSpPr>
          <p:cNvPr id="3" name="Footer Placeholder 2">
            <a:extLst>
              <a:ext uri="{FF2B5EF4-FFF2-40B4-BE49-F238E27FC236}">
                <a16:creationId xmlns:a16="http://schemas.microsoft.com/office/drawing/2014/main" id="{B5D7571D-FD29-03A5-7F68-C4A743CB97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332A9C-8B06-8CF9-B702-AB876A4F27CA}"/>
              </a:ext>
            </a:extLst>
          </p:cNvPr>
          <p:cNvSpPr>
            <a:spLocks noGrp="1"/>
          </p:cNvSpPr>
          <p:nvPr>
            <p:ph type="sldNum" sz="quarter" idx="12"/>
          </p:nvPr>
        </p:nvSpPr>
        <p:spPr/>
        <p:txBody>
          <a:bodyPr/>
          <a:lstStyle/>
          <a:p>
            <a:fld id="{FC5F8C9A-443F-4A37-9F90-561DB7F72C75}" type="slidenum">
              <a:rPr lang="en-US" smtClean="0"/>
              <a:t>‹#›</a:t>
            </a:fld>
            <a:endParaRPr lang="en-US"/>
          </a:p>
        </p:txBody>
      </p:sp>
    </p:spTree>
    <p:extLst>
      <p:ext uri="{BB962C8B-B14F-4D97-AF65-F5344CB8AC3E}">
        <p14:creationId xmlns:p14="http://schemas.microsoft.com/office/powerpoint/2010/main" val="5240849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79CC7-FA4C-C178-1BC8-489D6C36A16B}"/>
              </a:ext>
            </a:extLst>
          </p:cNvPr>
          <p:cNvSpPr>
            <a:spLocks noGrp="1"/>
          </p:cNvSpPr>
          <p:nvPr>
            <p:ph type="title"/>
          </p:nvPr>
        </p:nvSpPr>
        <p:spPr>
          <a:xfrm>
            <a:off x="839788" y="457200"/>
            <a:ext cx="3932237" cy="731520"/>
          </a:xfrm>
        </p:spPr>
        <p:txBody>
          <a:bodyPr anchor="ctr">
            <a:normAutofit/>
          </a:bodyPr>
          <a:lstStyle>
            <a:lvl1pPr>
              <a:defRPr sz="2400">
                <a:latin typeface="+mj-lt"/>
              </a:defRPr>
            </a:lvl1pPr>
          </a:lstStyle>
          <a:p>
            <a:r>
              <a:rPr lang="en-US" dirty="0"/>
              <a:t>Click to edit Master title style</a:t>
            </a:r>
          </a:p>
        </p:txBody>
      </p:sp>
      <p:sp>
        <p:nvSpPr>
          <p:cNvPr id="3" name="Content Placeholder 2">
            <a:extLst>
              <a:ext uri="{FF2B5EF4-FFF2-40B4-BE49-F238E27FC236}">
                <a16:creationId xmlns:a16="http://schemas.microsoft.com/office/drawing/2014/main" id="{EB1FC668-92C4-0975-773E-991D8A418EBE}"/>
              </a:ext>
            </a:extLst>
          </p:cNvPr>
          <p:cNvSpPr>
            <a:spLocks noGrp="1"/>
          </p:cNvSpPr>
          <p:nvPr>
            <p:ph idx="1"/>
          </p:nvPr>
        </p:nvSpPr>
        <p:spPr>
          <a:xfrm>
            <a:off x="5183188" y="713065"/>
            <a:ext cx="6172200" cy="5147986"/>
          </a:xfrm>
        </p:spPr>
        <p:txBody>
          <a:bodyPr/>
          <a:lstStyle>
            <a:lvl1pPr>
              <a:defRPr lang="en-US" sz="2400" kern="1200" dirty="0">
                <a:solidFill>
                  <a:schemeClr val="tx1"/>
                </a:solidFill>
                <a:latin typeface="+mj-lt"/>
                <a:ea typeface="+mn-ea"/>
                <a:cs typeface="+mn-cs"/>
              </a:defRPr>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1BC81D4-448B-4E4D-C014-C444BA2063E5}"/>
              </a:ext>
            </a:extLst>
          </p:cNvPr>
          <p:cNvSpPr>
            <a:spLocks noGrp="1"/>
          </p:cNvSpPr>
          <p:nvPr>
            <p:ph type="body" sz="half" idx="2"/>
          </p:nvPr>
        </p:nvSpPr>
        <p:spPr>
          <a:xfrm>
            <a:off x="839788" y="1283516"/>
            <a:ext cx="3932237" cy="4585472"/>
          </a:xfrm>
        </p:spPr>
        <p:txBody>
          <a:bodyPr/>
          <a:lstStyle>
            <a:lvl1pPr marL="342900" indent="-342900">
              <a:buFont typeface="Arial" panose="020B0604020202020204" pitchFamily="34" charset="0"/>
              <a:buChar char="•"/>
              <a:defRPr sz="2000"/>
            </a:lvl1pPr>
            <a:lvl2pPr marL="742950" indent="-285750">
              <a:buFont typeface="Arial" panose="020B0604020202020204" pitchFamily="34" charset="0"/>
              <a:buChar char="•"/>
              <a:defRPr sz="1600"/>
            </a:lvl2pPr>
            <a:lvl3pPr marL="1085850" indent="-171450">
              <a:buFont typeface="Arial" panose="020B0604020202020204" pitchFamily="34" charset="0"/>
              <a:buChar char="•"/>
              <a:defRPr sz="1600"/>
            </a:lvl3pPr>
            <a:lvl4pPr marL="1543050" indent="-171450">
              <a:buFont typeface="Arial" panose="020B0604020202020204" pitchFamily="34" charset="0"/>
              <a:buChar char="•"/>
              <a:defRPr sz="1600"/>
            </a:lvl4pPr>
            <a:lvl5pPr marL="2000250" indent="-171450">
              <a:buFont typeface="Arial" panose="020B0604020202020204" pitchFamily="34" charset="0"/>
              <a:buChar char="•"/>
              <a:defRPr sz="16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1040D683-891C-2854-958C-EA192E11363B}"/>
              </a:ext>
            </a:extLst>
          </p:cNvPr>
          <p:cNvSpPr>
            <a:spLocks noGrp="1"/>
          </p:cNvSpPr>
          <p:nvPr>
            <p:ph type="dt" sz="half" idx="10"/>
          </p:nvPr>
        </p:nvSpPr>
        <p:spPr/>
        <p:txBody>
          <a:bodyPr/>
          <a:lstStyle/>
          <a:p>
            <a:fld id="{CFA623DF-470F-45F6-B3B8-F1BD23B83F81}" type="datetimeFigureOut">
              <a:rPr lang="en-US" smtClean="0"/>
              <a:t>6/14/2023</a:t>
            </a:fld>
            <a:endParaRPr lang="en-US"/>
          </a:p>
        </p:txBody>
      </p:sp>
      <p:sp>
        <p:nvSpPr>
          <p:cNvPr id="6" name="Footer Placeholder 5">
            <a:extLst>
              <a:ext uri="{FF2B5EF4-FFF2-40B4-BE49-F238E27FC236}">
                <a16:creationId xmlns:a16="http://schemas.microsoft.com/office/drawing/2014/main" id="{7C9F45A1-1097-6E30-B743-29E5DAFCA2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AC86C2-587A-862B-26F3-7B1FD422F488}"/>
              </a:ext>
            </a:extLst>
          </p:cNvPr>
          <p:cNvSpPr>
            <a:spLocks noGrp="1"/>
          </p:cNvSpPr>
          <p:nvPr>
            <p:ph type="sldNum" sz="quarter" idx="12"/>
          </p:nvPr>
        </p:nvSpPr>
        <p:spPr/>
        <p:txBody>
          <a:bodyPr/>
          <a:lstStyle/>
          <a:p>
            <a:fld id="{FC5F8C9A-443F-4A37-9F90-561DB7F72C75}" type="slidenum">
              <a:rPr lang="en-US" smtClean="0"/>
              <a:t>‹#›</a:t>
            </a:fld>
            <a:endParaRPr lang="en-US"/>
          </a:p>
        </p:txBody>
      </p:sp>
    </p:spTree>
    <p:extLst>
      <p:ext uri="{BB962C8B-B14F-4D97-AF65-F5344CB8AC3E}">
        <p14:creationId xmlns:p14="http://schemas.microsoft.com/office/powerpoint/2010/main" val="12290938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40613-3D9C-3D48-C4FA-1D7ECFFB89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69E393-1DC3-49C9-15D1-FC32BC9846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3FD80C-AA0F-E91E-F18A-D42D4AE1DB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66A7F5-2B68-D286-19F9-32680DA3CCE9}"/>
              </a:ext>
            </a:extLst>
          </p:cNvPr>
          <p:cNvSpPr>
            <a:spLocks noGrp="1"/>
          </p:cNvSpPr>
          <p:nvPr>
            <p:ph type="dt" sz="half" idx="10"/>
          </p:nvPr>
        </p:nvSpPr>
        <p:spPr/>
        <p:txBody>
          <a:bodyPr/>
          <a:lstStyle/>
          <a:p>
            <a:fld id="{CFA623DF-470F-45F6-B3B8-F1BD23B83F81}" type="datetimeFigureOut">
              <a:rPr lang="en-US" smtClean="0"/>
              <a:t>6/14/2023</a:t>
            </a:fld>
            <a:endParaRPr lang="en-US"/>
          </a:p>
        </p:txBody>
      </p:sp>
      <p:sp>
        <p:nvSpPr>
          <p:cNvPr id="6" name="Footer Placeholder 5">
            <a:extLst>
              <a:ext uri="{FF2B5EF4-FFF2-40B4-BE49-F238E27FC236}">
                <a16:creationId xmlns:a16="http://schemas.microsoft.com/office/drawing/2014/main" id="{B49474C9-8DC4-06EE-E71C-577CB01F3E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130BB-3312-F3B2-54B9-141336B8AE0C}"/>
              </a:ext>
            </a:extLst>
          </p:cNvPr>
          <p:cNvSpPr>
            <a:spLocks noGrp="1"/>
          </p:cNvSpPr>
          <p:nvPr>
            <p:ph type="sldNum" sz="quarter" idx="12"/>
          </p:nvPr>
        </p:nvSpPr>
        <p:spPr/>
        <p:txBody>
          <a:bodyPr/>
          <a:lstStyle/>
          <a:p>
            <a:fld id="{FC5F8C9A-443F-4A37-9F90-561DB7F72C75}" type="slidenum">
              <a:rPr lang="en-US" smtClean="0"/>
              <a:t>‹#›</a:t>
            </a:fld>
            <a:endParaRPr lang="en-US"/>
          </a:p>
        </p:txBody>
      </p:sp>
    </p:spTree>
    <p:extLst>
      <p:ext uri="{BB962C8B-B14F-4D97-AF65-F5344CB8AC3E}">
        <p14:creationId xmlns:p14="http://schemas.microsoft.com/office/powerpoint/2010/main" val="18074678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9D601-4035-4DD6-9DC0-D8D9F782C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B02298-94AD-4C40-A082-CD64867B7F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04FE5B-0BE4-41C0-BF35-D8D1DC162AB3}"/>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5" name="Footer Placeholder 4">
            <a:extLst>
              <a:ext uri="{FF2B5EF4-FFF2-40B4-BE49-F238E27FC236}">
                <a16:creationId xmlns:a16="http://schemas.microsoft.com/office/drawing/2014/main" id="{E0F2ED8C-2257-4EE2-99E9-75AC83821C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7F5A83-1E76-4B4B-A6B4-2C4D779C85D3}"/>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395533873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6B65C-4441-4C51-9EEA-D157C831B2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6B1297-44B8-40FC-99F8-3905F3FEB8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760B5C-0C6B-4849-B4CA-73D37C26AE74}"/>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5" name="Footer Placeholder 4">
            <a:extLst>
              <a:ext uri="{FF2B5EF4-FFF2-40B4-BE49-F238E27FC236}">
                <a16:creationId xmlns:a16="http://schemas.microsoft.com/office/drawing/2014/main" id="{FE039AD4-0CB5-41BA-81D3-7B617A7029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02186E-6243-4C1F-B4F3-C52C23567668}"/>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22361256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9FE2E-C26E-4C60-B4C3-3725F5CEF8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2833BE1-F8DE-4BDA-B558-55584F5E8F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6067BF-A8A4-4CB6-9A38-40404CDE682C}"/>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5" name="Footer Placeholder 4">
            <a:extLst>
              <a:ext uri="{FF2B5EF4-FFF2-40B4-BE49-F238E27FC236}">
                <a16:creationId xmlns:a16="http://schemas.microsoft.com/office/drawing/2014/main" id="{BF9260CC-80C4-414F-878B-E493655AAA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0B6B2E-C1F0-40BE-94F5-8F7A6D0A4413}"/>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42539384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A8FA6-E264-4114-BF76-F69BDBE40C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BC05F7-0CD2-4151-A55B-A706DC952B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47ED08-9FA1-4270-9305-DB90ED3FBAC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1C1F8D-5A39-41FC-81A1-D0D6CFCC590F}"/>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6" name="Footer Placeholder 5">
            <a:extLst>
              <a:ext uri="{FF2B5EF4-FFF2-40B4-BE49-F238E27FC236}">
                <a16:creationId xmlns:a16="http://schemas.microsoft.com/office/drawing/2014/main" id="{5A98D71B-D6BD-4A53-93D4-93E9D1945E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125295-430B-40C0-9B55-455CB15BA26A}"/>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3124669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6014742-3A55-4A4E-9A73-9D1A3A24219B}" type="datetime1">
              <a:rPr lang="en-US"/>
              <a:pPr>
                <a:defRPr/>
              </a:pPr>
              <a:t>6/14/2023</a:t>
            </a:fld>
            <a:endParaRPr lang="es-ES_tradnl" dirty="0"/>
          </a:p>
        </p:txBody>
      </p:sp>
      <p:sp>
        <p:nvSpPr>
          <p:cNvPr id="3" name="Footer Placeholder 4"/>
          <p:cNvSpPr>
            <a:spLocks noGrp="1"/>
          </p:cNvSpPr>
          <p:nvPr>
            <p:ph type="ftr" sz="quarter" idx="11"/>
          </p:nvPr>
        </p:nvSpPr>
        <p:spPr/>
        <p:txBody>
          <a:bodyPr/>
          <a:lstStyle>
            <a:lvl1pPr>
              <a:defRPr/>
            </a:lvl1pPr>
          </a:lstStyle>
          <a:p>
            <a:pPr>
              <a:defRPr/>
            </a:pPr>
            <a:endParaRPr lang="es-ES_tradnl"/>
          </a:p>
        </p:txBody>
      </p:sp>
      <p:sp>
        <p:nvSpPr>
          <p:cNvPr id="4" name="Slide Number Placeholder 5"/>
          <p:cNvSpPr>
            <a:spLocks noGrp="1"/>
          </p:cNvSpPr>
          <p:nvPr>
            <p:ph type="sldNum" sz="quarter" idx="12"/>
          </p:nvPr>
        </p:nvSpPr>
        <p:spPr/>
        <p:txBody>
          <a:bodyPr/>
          <a:lstStyle>
            <a:lvl1pPr>
              <a:defRPr/>
            </a:lvl1pPr>
          </a:lstStyle>
          <a:p>
            <a:fld id="{C9AAE742-0E70-446A-89FB-D43DD6504390}" type="slidenum">
              <a:rPr lang="es-ES_tradnl" altLang="en-US"/>
              <a:pPr/>
              <a:t>‹#›</a:t>
            </a:fld>
            <a:endParaRPr lang="es-ES_tradnl" altLang="en-US"/>
          </a:p>
        </p:txBody>
      </p:sp>
    </p:spTree>
    <p:extLst>
      <p:ext uri="{BB962C8B-B14F-4D97-AF65-F5344CB8AC3E}">
        <p14:creationId xmlns:p14="http://schemas.microsoft.com/office/powerpoint/2010/main" val="18441147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7EC18-C2FB-470D-A5D9-F5D6B968D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C20E89-73B8-4809-9395-3C98618229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11177C-942E-4EA8-B183-25FDE6AD472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50E32A-CC5E-4CAA-A092-61414F51CB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AFE513-831B-49C7-9624-C0669D2E0A9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71E66C-68F9-4DD9-9A99-FC4BDC01F531}"/>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8" name="Footer Placeholder 7">
            <a:extLst>
              <a:ext uri="{FF2B5EF4-FFF2-40B4-BE49-F238E27FC236}">
                <a16:creationId xmlns:a16="http://schemas.microsoft.com/office/drawing/2014/main" id="{1AAA6F97-66E8-4DDF-BA79-647474EF05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999755-817B-4686-94F9-C0CADD444D72}"/>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331379767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9271A-FDBF-49DE-94A2-6BD974E5EAE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6B0AFD-B4E7-477F-8B41-8C009A999CAC}"/>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4" name="Footer Placeholder 3">
            <a:extLst>
              <a:ext uri="{FF2B5EF4-FFF2-40B4-BE49-F238E27FC236}">
                <a16:creationId xmlns:a16="http://schemas.microsoft.com/office/drawing/2014/main" id="{DF6E5C4D-00B3-4C83-B0A8-E918200CAA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E5AADA-D7DF-44AE-B0B2-4B3163531C8D}"/>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3132315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7C6980-0707-48B3-930D-01A4E3E14A06}"/>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3" name="Footer Placeholder 2">
            <a:extLst>
              <a:ext uri="{FF2B5EF4-FFF2-40B4-BE49-F238E27FC236}">
                <a16:creationId xmlns:a16="http://schemas.microsoft.com/office/drawing/2014/main" id="{0AC0769F-0724-4179-B40B-E409C420F9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7CB307-6C85-4BA3-B205-8D58205BA1A8}"/>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4509754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FDC4-5F64-47C8-9CED-50AE84FEDC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2D9D5F-60B2-450A-8697-D2C82BA919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E4F0A0-8770-4521-A7DF-D3CDFCC9C1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6D1D06-975F-4F0F-9EBA-11AEB359E19E}"/>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6" name="Footer Placeholder 5">
            <a:extLst>
              <a:ext uri="{FF2B5EF4-FFF2-40B4-BE49-F238E27FC236}">
                <a16:creationId xmlns:a16="http://schemas.microsoft.com/office/drawing/2014/main" id="{6902EA6F-EDBE-40D5-8A0C-ABD1C8494D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91CB24-E6B8-4A3A-8279-77C2519451F6}"/>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37666948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6A9CE-B59C-447F-BBFB-FFF5A8016E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CC78E6-F353-41A2-B8FB-9D018A5BA1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573E1F-22D8-49D3-83FF-3DBC08F7FC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6A653A-B1C2-4943-83E7-4DC0E9D84228}"/>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6" name="Footer Placeholder 5">
            <a:extLst>
              <a:ext uri="{FF2B5EF4-FFF2-40B4-BE49-F238E27FC236}">
                <a16:creationId xmlns:a16="http://schemas.microsoft.com/office/drawing/2014/main" id="{47E99465-A172-431A-B3D4-4E06DAB357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55368E-3D45-45F3-AC38-4902B7838133}"/>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23071778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721AD-4E11-4714-BE51-28E2FB7B64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8C31D3-6DAF-4914-94A0-528BE8F850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FD9194-0002-4BCC-888D-F8BBF70DDD09}"/>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5" name="Footer Placeholder 4">
            <a:extLst>
              <a:ext uri="{FF2B5EF4-FFF2-40B4-BE49-F238E27FC236}">
                <a16:creationId xmlns:a16="http://schemas.microsoft.com/office/drawing/2014/main" id="{F8A10D77-82F0-4621-90F3-098C293252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463706-7A0F-4B94-90FA-789A52B78744}"/>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3036967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24543E-01CB-42FE-AA29-9988B8C087F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0705271-B0B5-446A-9043-DA8EB9953D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39B1A4-340B-4864-9668-31497F7131C7}"/>
              </a:ext>
            </a:extLst>
          </p:cNvPr>
          <p:cNvSpPr>
            <a:spLocks noGrp="1"/>
          </p:cNvSpPr>
          <p:nvPr>
            <p:ph type="dt" sz="half" idx="10"/>
          </p:nvPr>
        </p:nvSpPr>
        <p:spPr/>
        <p:txBody>
          <a:bodyPr/>
          <a:lstStyle/>
          <a:p>
            <a:fld id="{52C29187-E841-4021-A929-ADF1060B04B4}" type="datetimeFigureOut">
              <a:rPr lang="en-US" smtClean="0"/>
              <a:t>6/14/2023</a:t>
            </a:fld>
            <a:endParaRPr lang="en-US"/>
          </a:p>
        </p:txBody>
      </p:sp>
      <p:sp>
        <p:nvSpPr>
          <p:cNvPr id="5" name="Footer Placeholder 4">
            <a:extLst>
              <a:ext uri="{FF2B5EF4-FFF2-40B4-BE49-F238E27FC236}">
                <a16:creationId xmlns:a16="http://schemas.microsoft.com/office/drawing/2014/main" id="{56741B91-1012-4FF3-8AF6-CDBBFB40DC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0E3CC3-B423-40A2-A22D-81C362A05428}"/>
              </a:ext>
            </a:extLst>
          </p:cNvPr>
          <p:cNvSpPr>
            <a:spLocks noGrp="1"/>
          </p:cNvSpPr>
          <p:nvPr>
            <p:ph type="sldNum" sz="quarter" idx="12"/>
          </p:nvPr>
        </p:nvSpPr>
        <p:spPr/>
        <p:txBody>
          <a:bodyPr/>
          <a:lstStyle/>
          <a:p>
            <a:fld id="{D6177E1A-9B9A-4FDD-8C54-97DF21394875}" type="slidenum">
              <a:rPr lang="en-US" smtClean="0"/>
              <a:t>‹#›</a:t>
            </a:fld>
            <a:endParaRPr lang="en-US"/>
          </a:p>
        </p:txBody>
      </p:sp>
    </p:spTree>
    <p:extLst>
      <p:ext uri="{BB962C8B-B14F-4D97-AF65-F5344CB8AC3E}">
        <p14:creationId xmlns:p14="http://schemas.microsoft.com/office/powerpoint/2010/main" val="205478829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063ED-9C44-7D8D-E6AD-8C85950E83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HN"/>
          </a:p>
        </p:txBody>
      </p:sp>
      <p:sp>
        <p:nvSpPr>
          <p:cNvPr id="3" name="Subtitle 2">
            <a:extLst>
              <a:ext uri="{FF2B5EF4-FFF2-40B4-BE49-F238E27FC236}">
                <a16:creationId xmlns:a16="http://schemas.microsoft.com/office/drawing/2014/main" id="{1C7EA43D-CC38-5744-A84F-F763FA50E0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HN"/>
          </a:p>
        </p:txBody>
      </p:sp>
      <p:sp>
        <p:nvSpPr>
          <p:cNvPr id="4" name="Date Placeholder 3">
            <a:extLst>
              <a:ext uri="{FF2B5EF4-FFF2-40B4-BE49-F238E27FC236}">
                <a16:creationId xmlns:a16="http://schemas.microsoft.com/office/drawing/2014/main" id="{268E78DD-43DD-83EA-0E2F-2DFB16A33BA3}"/>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5" name="Footer Placeholder 4">
            <a:extLst>
              <a:ext uri="{FF2B5EF4-FFF2-40B4-BE49-F238E27FC236}">
                <a16:creationId xmlns:a16="http://schemas.microsoft.com/office/drawing/2014/main" id="{542DA840-CCF7-9631-EE34-5A4D2FE7B71D}"/>
              </a:ext>
            </a:extLst>
          </p:cNvPr>
          <p:cNvSpPr>
            <a:spLocks noGrp="1"/>
          </p:cNvSpPr>
          <p:nvPr>
            <p:ph type="ftr" sz="quarter" idx="11"/>
          </p:nvPr>
        </p:nvSpPr>
        <p:spPr/>
        <p:txBody>
          <a:bodyPr/>
          <a:lstStyle/>
          <a:p>
            <a:endParaRPr lang="en-HN"/>
          </a:p>
        </p:txBody>
      </p:sp>
      <p:sp>
        <p:nvSpPr>
          <p:cNvPr id="6" name="Slide Number Placeholder 5">
            <a:extLst>
              <a:ext uri="{FF2B5EF4-FFF2-40B4-BE49-F238E27FC236}">
                <a16:creationId xmlns:a16="http://schemas.microsoft.com/office/drawing/2014/main" id="{3580C6D5-3768-5782-D8BF-1027FB424A8C}"/>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26171533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F4956-6D1F-208D-AF9E-2863229ACC5D}"/>
              </a:ext>
            </a:extLst>
          </p:cNvPr>
          <p:cNvSpPr>
            <a:spLocks noGrp="1"/>
          </p:cNvSpPr>
          <p:nvPr>
            <p:ph type="title"/>
          </p:nvPr>
        </p:nvSpPr>
        <p:spPr/>
        <p:txBody>
          <a:bodyPr/>
          <a:lstStyle/>
          <a:p>
            <a:r>
              <a:rPr lang="en-US"/>
              <a:t>Click to edit Master title style</a:t>
            </a:r>
            <a:endParaRPr lang="en-HN"/>
          </a:p>
        </p:txBody>
      </p:sp>
      <p:sp>
        <p:nvSpPr>
          <p:cNvPr id="3" name="Content Placeholder 2">
            <a:extLst>
              <a:ext uri="{FF2B5EF4-FFF2-40B4-BE49-F238E27FC236}">
                <a16:creationId xmlns:a16="http://schemas.microsoft.com/office/drawing/2014/main" id="{6E425FFB-5AE0-ED2F-C60D-B872DDF169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4" name="Date Placeholder 3">
            <a:extLst>
              <a:ext uri="{FF2B5EF4-FFF2-40B4-BE49-F238E27FC236}">
                <a16:creationId xmlns:a16="http://schemas.microsoft.com/office/drawing/2014/main" id="{EC83F000-E696-5E9E-1D1D-536AEA3B87D8}"/>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5" name="Footer Placeholder 4">
            <a:extLst>
              <a:ext uri="{FF2B5EF4-FFF2-40B4-BE49-F238E27FC236}">
                <a16:creationId xmlns:a16="http://schemas.microsoft.com/office/drawing/2014/main" id="{235A657C-A11D-E8CC-EFCA-EE5A3E4EFE3B}"/>
              </a:ext>
            </a:extLst>
          </p:cNvPr>
          <p:cNvSpPr>
            <a:spLocks noGrp="1"/>
          </p:cNvSpPr>
          <p:nvPr>
            <p:ph type="ftr" sz="quarter" idx="11"/>
          </p:nvPr>
        </p:nvSpPr>
        <p:spPr/>
        <p:txBody>
          <a:bodyPr/>
          <a:lstStyle/>
          <a:p>
            <a:endParaRPr lang="en-HN"/>
          </a:p>
        </p:txBody>
      </p:sp>
      <p:sp>
        <p:nvSpPr>
          <p:cNvPr id="6" name="Slide Number Placeholder 5">
            <a:extLst>
              <a:ext uri="{FF2B5EF4-FFF2-40B4-BE49-F238E27FC236}">
                <a16:creationId xmlns:a16="http://schemas.microsoft.com/office/drawing/2014/main" id="{A9B523EA-E2F5-D4F6-C593-BD45F7B1E2F3}"/>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29997218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762A8-FACB-B038-B4EF-1B04BEA566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HN"/>
          </a:p>
        </p:txBody>
      </p:sp>
      <p:sp>
        <p:nvSpPr>
          <p:cNvPr id="3" name="Text Placeholder 2">
            <a:extLst>
              <a:ext uri="{FF2B5EF4-FFF2-40B4-BE49-F238E27FC236}">
                <a16:creationId xmlns:a16="http://schemas.microsoft.com/office/drawing/2014/main" id="{43E30D73-DEB8-F6ED-67D9-BC7AC2E0DA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4BD126-C7C9-B9C6-E86C-6FF1D1CF7152}"/>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5" name="Footer Placeholder 4">
            <a:extLst>
              <a:ext uri="{FF2B5EF4-FFF2-40B4-BE49-F238E27FC236}">
                <a16:creationId xmlns:a16="http://schemas.microsoft.com/office/drawing/2014/main" id="{030C0BF1-97F1-C1A1-08CB-935C129ADA9E}"/>
              </a:ext>
            </a:extLst>
          </p:cNvPr>
          <p:cNvSpPr>
            <a:spLocks noGrp="1"/>
          </p:cNvSpPr>
          <p:nvPr>
            <p:ph type="ftr" sz="quarter" idx="11"/>
          </p:nvPr>
        </p:nvSpPr>
        <p:spPr/>
        <p:txBody>
          <a:bodyPr/>
          <a:lstStyle/>
          <a:p>
            <a:endParaRPr lang="en-HN"/>
          </a:p>
        </p:txBody>
      </p:sp>
      <p:sp>
        <p:nvSpPr>
          <p:cNvPr id="6" name="Slide Number Placeholder 5">
            <a:extLst>
              <a:ext uri="{FF2B5EF4-FFF2-40B4-BE49-F238E27FC236}">
                <a16:creationId xmlns:a16="http://schemas.microsoft.com/office/drawing/2014/main" id="{A0355F2C-F941-189E-1F29-66D358D9B5DD}"/>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2555564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10A98E07-80FB-41E2-9F03-CF45660E05C7}" type="datetime1">
              <a:rPr lang="en-US"/>
              <a:pPr>
                <a:defRPr/>
              </a:pPr>
              <a:t>6/14/2023</a:t>
            </a:fld>
            <a:endParaRPr lang="es-ES_tradnl" dirty="0"/>
          </a:p>
        </p:txBody>
      </p:sp>
      <p:sp>
        <p:nvSpPr>
          <p:cNvPr id="6" name="Footer Placeholder 4"/>
          <p:cNvSpPr>
            <a:spLocks noGrp="1"/>
          </p:cNvSpPr>
          <p:nvPr>
            <p:ph type="ftr" sz="quarter" idx="11"/>
          </p:nvPr>
        </p:nvSpPr>
        <p:spPr/>
        <p:txBody>
          <a:bodyPr/>
          <a:lstStyle>
            <a:lvl1pPr>
              <a:defRPr/>
            </a:lvl1pPr>
          </a:lstStyle>
          <a:p>
            <a:pPr>
              <a:defRPr/>
            </a:pPr>
            <a:endParaRPr lang="es-ES_tradnl"/>
          </a:p>
        </p:txBody>
      </p:sp>
      <p:sp>
        <p:nvSpPr>
          <p:cNvPr id="7" name="Slide Number Placeholder 5"/>
          <p:cNvSpPr>
            <a:spLocks noGrp="1"/>
          </p:cNvSpPr>
          <p:nvPr>
            <p:ph type="sldNum" sz="quarter" idx="12"/>
          </p:nvPr>
        </p:nvSpPr>
        <p:spPr/>
        <p:txBody>
          <a:bodyPr/>
          <a:lstStyle>
            <a:lvl1pPr>
              <a:defRPr/>
            </a:lvl1pPr>
          </a:lstStyle>
          <a:p>
            <a:fld id="{7420E9DB-A2E8-473D-AEEC-3E21A6F2056F}" type="slidenum">
              <a:rPr lang="es-ES_tradnl" altLang="en-US"/>
              <a:pPr/>
              <a:t>‹#›</a:t>
            </a:fld>
            <a:endParaRPr lang="es-ES_tradnl" altLang="en-US"/>
          </a:p>
        </p:txBody>
      </p:sp>
    </p:spTree>
    <p:extLst>
      <p:ext uri="{BB962C8B-B14F-4D97-AF65-F5344CB8AC3E}">
        <p14:creationId xmlns:p14="http://schemas.microsoft.com/office/powerpoint/2010/main" val="377528708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C0099-648D-E1E5-B9C0-E2FA7EB09B19}"/>
              </a:ext>
            </a:extLst>
          </p:cNvPr>
          <p:cNvSpPr>
            <a:spLocks noGrp="1"/>
          </p:cNvSpPr>
          <p:nvPr>
            <p:ph type="title"/>
          </p:nvPr>
        </p:nvSpPr>
        <p:spPr/>
        <p:txBody>
          <a:bodyPr/>
          <a:lstStyle/>
          <a:p>
            <a:r>
              <a:rPr lang="en-US"/>
              <a:t>Click to edit Master title style</a:t>
            </a:r>
            <a:endParaRPr lang="en-HN"/>
          </a:p>
        </p:txBody>
      </p:sp>
      <p:sp>
        <p:nvSpPr>
          <p:cNvPr id="3" name="Content Placeholder 2">
            <a:extLst>
              <a:ext uri="{FF2B5EF4-FFF2-40B4-BE49-F238E27FC236}">
                <a16:creationId xmlns:a16="http://schemas.microsoft.com/office/drawing/2014/main" id="{2CC4C902-2792-CE08-84F1-AE441A70DF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4" name="Content Placeholder 3">
            <a:extLst>
              <a:ext uri="{FF2B5EF4-FFF2-40B4-BE49-F238E27FC236}">
                <a16:creationId xmlns:a16="http://schemas.microsoft.com/office/drawing/2014/main" id="{5DF581FF-3AC5-454F-8E54-31C0FF0890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5" name="Date Placeholder 4">
            <a:extLst>
              <a:ext uri="{FF2B5EF4-FFF2-40B4-BE49-F238E27FC236}">
                <a16:creationId xmlns:a16="http://schemas.microsoft.com/office/drawing/2014/main" id="{F8A0AA8A-AAC1-A8C9-B65D-D21EBD37B726}"/>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6" name="Footer Placeholder 5">
            <a:extLst>
              <a:ext uri="{FF2B5EF4-FFF2-40B4-BE49-F238E27FC236}">
                <a16:creationId xmlns:a16="http://schemas.microsoft.com/office/drawing/2014/main" id="{CF4D982D-660F-FA7A-C779-816675B39AFE}"/>
              </a:ext>
            </a:extLst>
          </p:cNvPr>
          <p:cNvSpPr>
            <a:spLocks noGrp="1"/>
          </p:cNvSpPr>
          <p:nvPr>
            <p:ph type="ftr" sz="quarter" idx="11"/>
          </p:nvPr>
        </p:nvSpPr>
        <p:spPr/>
        <p:txBody>
          <a:bodyPr/>
          <a:lstStyle/>
          <a:p>
            <a:endParaRPr lang="en-HN"/>
          </a:p>
        </p:txBody>
      </p:sp>
      <p:sp>
        <p:nvSpPr>
          <p:cNvPr id="7" name="Slide Number Placeholder 6">
            <a:extLst>
              <a:ext uri="{FF2B5EF4-FFF2-40B4-BE49-F238E27FC236}">
                <a16:creationId xmlns:a16="http://schemas.microsoft.com/office/drawing/2014/main" id="{69826E0D-AD1D-4632-C824-74B11DAFABDF}"/>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160836974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6563C-A3D7-0AEE-1C6F-58400F1DF08A}"/>
              </a:ext>
            </a:extLst>
          </p:cNvPr>
          <p:cNvSpPr>
            <a:spLocks noGrp="1"/>
          </p:cNvSpPr>
          <p:nvPr>
            <p:ph type="title"/>
          </p:nvPr>
        </p:nvSpPr>
        <p:spPr>
          <a:xfrm>
            <a:off x="839788" y="365125"/>
            <a:ext cx="10515600" cy="1325563"/>
          </a:xfrm>
        </p:spPr>
        <p:txBody>
          <a:bodyPr/>
          <a:lstStyle/>
          <a:p>
            <a:r>
              <a:rPr lang="en-US"/>
              <a:t>Click to edit Master title style</a:t>
            </a:r>
            <a:endParaRPr lang="en-HN"/>
          </a:p>
        </p:txBody>
      </p:sp>
      <p:sp>
        <p:nvSpPr>
          <p:cNvPr id="3" name="Text Placeholder 2">
            <a:extLst>
              <a:ext uri="{FF2B5EF4-FFF2-40B4-BE49-F238E27FC236}">
                <a16:creationId xmlns:a16="http://schemas.microsoft.com/office/drawing/2014/main" id="{37973E4E-FE0E-B639-80D1-80E347AB5E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9BB75F-CA8E-944B-DF8D-45FB799033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5" name="Text Placeholder 4">
            <a:extLst>
              <a:ext uri="{FF2B5EF4-FFF2-40B4-BE49-F238E27FC236}">
                <a16:creationId xmlns:a16="http://schemas.microsoft.com/office/drawing/2014/main" id="{75C91F58-2AC6-527D-A1F5-CCA68D6C45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C4A59-3208-D399-C1D0-C4CFB4C658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7" name="Date Placeholder 6">
            <a:extLst>
              <a:ext uri="{FF2B5EF4-FFF2-40B4-BE49-F238E27FC236}">
                <a16:creationId xmlns:a16="http://schemas.microsoft.com/office/drawing/2014/main" id="{FFC6778F-1C86-DE71-48E2-A3A03E7A128C}"/>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8" name="Footer Placeholder 7">
            <a:extLst>
              <a:ext uri="{FF2B5EF4-FFF2-40B4-BE49-F238E27FC236}">
                <a16:creationId xmlns:a16="http://schemas.microsoft.com/office/drawing/2014/main" id="{E16F452A-930A-55BA-0E19-44B52FBCAAE9}"/>
              </a:ext>
            </a:extLst>
          </p:cNvPr>
          <p:cNvSpPr>
            <a:spLocks noGrp="1"/>
          </p:cNvSpPr>
          <p:nvPr>
            <p:ph type="ftr" sz="quarter" idx="11"/>
          </p:nvPr>
        </p:nvSpPr>
        <p:spPr/>
        <p:txBody>
          <a:bodyPr/>
          <a:lstStyle/>
          <a:p>
            <a:endParaRPr lang="en-HN"/>
          </a:p>
        </p:txBody>
      </p:sp>
      <p:sp>
        <p:nvSpPr>
          <p:cNvPr id="9" name="Slide Number Placeholder 8">
            <a:extLst>
              <a:ext uri="{FF2B5EF4-FFF2-40B4-BE49-F238E27FC236}">
                <a16:creationId xmlns:a16="http://schemas.microsoft.com/office/drawing/2014/main" id="{FD21E6C8-D3B2-DA54-7C7E-F35BAEBCC928}"/>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37506422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4B12-0099-7F88-0F92-8305B443A2BB}"/>
              </a:ext>
            </a:extLst>
          </p:cNvPr>
          <p:cNvSpPr>
            <a:spLocks noGrp="1"/>
          </p:cNvSpPr>
          <p:nvPr>
            <p:ph type="title"/>
          </p:nvPr>
        </p:nvSpPr>
        <p:spPr/>
        <p:txBody>
          <a:bodyPr/>
          <a:lstStyle/>
          <a:p>
            <a:r>
              <a:rPr lang="en-US"/>
              <a:t>Click to edit Master title style</a:t>
            </a:r>
            <a:endParaRPr lang="en-HN"/>
          </a:p>
        </p:txBody>
      </p:sp>
      <p:sp>
        <p:nvSpPr>
          <p:cNvPr id="3" name="Date Placeholder 2">
            <a:extLst>
              <a:ext uri="{FF2B5EF4-FFF2-40B4-BE49-F238E27FC236}">
                <a16:creationId xmlns:a16="http://schemas.microsoft.com/office/drawing/2014/main" id="{1AC78436-9A7F-4E0F-75A5-556BFB2A0C97}"/>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4" name="Footer Placeholder 3">
            <a:extLst>
              <a:ext uri="{FF2B5EF4-FFF2-40B4-BE49-F238E27FC236}">
                <a16:creationId xmlns:a16="http://schemas.microsoft.com/office/drawing/2014/main" id="{1508558D-5A62-6B51-5A09-C142226A976A}"/>
              </a:ext>
            </a:extLst>
          </p:cNvPr>
          <p:cNvSpPr>
            <a:spLocks noGrp="1"/>
          </p:cNvSpPr>
          <p:nvPr>
            <p:ph type="ftr" sz="quarter" idx="11"/>
          </p:nvPr>
        </p:nvSpPr>
        <p:spPr/>
        <p:txBody>
          <a:bodyPr/>
          <a:lstStyle/>
          <a:p>
            <a:endParaRPr lang="en-HN"/>
          </a:p>
        </p:txBody>
      </p:sp>
      <p:sp>
        <p:nvSpPr>
          <p:cNvPr id="5" name="Slide Number Placeholder 4">
            <a:extLst>
              <a:ext uri="{FF2B5EF4-FFF2-40B4-BE49-F238E27FC236}">
                <a16:creationId xmlns:a16="http://schemas.microsoft.com/office/drawing/2014/main" id="{1AA2C79E-D8FA-3521-D39F-7E5B79709C8C}"/>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15235164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99824D-375D-F229-FB4B-ED85D12F43CC}"/>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3" name="Footer Placeholder 2">
            <a:extLst>
              <a:ext uri="{FF2B5EF4-FFF2-40B4-BE49-F238E27FC236}">
                <a16:creationId xmlns:a16="http://schemas.microsoft.com/office/drawing/2014/main" id="{6334137D-D997-3EA2-13CF-DCB3401EC137}"/>
              </a:ext>
            </a:extLst>
          </p:cNvPr>
          <p:cNvSpPr>
            <a:spLocks noGrp="1"/>
          </p:cNvSpPr>
          <p:nvPr>
            <p:ph type="ftr" sz="quarter" idx="11"/>
          </p:nvPr>
        </p:nvSpPr>
        <p:spPr/>
        <p:txBody>
          <a:bodyPr/>
          <a:lstStyle/>
          <a:p>
            <a:endParaRPr lang="en-HN"/>
          </a:p>
        </p:txBody>
      </p:sp>
      <p:sp>
        <p:nvSpPr>
          <p:cNvPr id="4" name="Slide Number Placeholder 3">
            <a:extLst>
              <a:ext uri="{FF2B5EF4-FFF2-40B4-BE49-F238E27FC236}">
                <a16:creationId xmlns:a16="http://schemas.microsoft.com/office/drawing/2014/main" id="{9CBCC55F-71C1-6B29-2145-4BA320277822}"/>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5467424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D7D99-00C1-038C-EF57-33D0CA819A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HN"/>
          </a:p>
        </p:txBody>
      </p:sp>
      <p:sp>
        <p:nvSpPr>
          <p:cNvPr id="3" name="Content Placeholder 2">
            <a:extLst>
              <a:ext uri="{FF2B5EF4-FFF2-40B4-BE49-F238E27FC236}">
                <a16:creationId xmlns:a16="http://schemas.microsoft.com/office/drawing/2014/main" id="{0695799E-9461-BA52-DC32-E9599D9369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4" name="Text Placeholder 3">
            <a:extLst>
              <a:ext uri="{FF2B5EF4-FFF2-40B4-BE49-F238E27FC236}">
                <a16:creationId xmlns:a16="http://schemas.microsoft.com/office/drawing/2014/main" id="{57628133-8B7B-B144-ACD3-E72CEDC63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EB3987-EF13-A67F-E43A-8367FD4F0A2D}"/>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6" name="Footer Placeholder 5">
            <a:extLst>
              <a:ext uri="{FF2B5EF4-FFF2-40B4-BE49-F238E27FC236}">
                <a16:creationId xmlns:a16="http://schemas.microsoft.com/office/drawing/2014/main" id="{AC68E548-2041-F483-74A5-1DF933492065}"/>
              </a:ext>
            </a:extLst>
          </p:cNvPr>
          <p:cNvSpPr>
            <a:spLocks noGrp="1"/>
          </p:cNvSpPr>
          <p:nvPr>
            <p:ph type="ftr" sz="quarter" idx="11"/>
          </p:nvPr>
        </p:nvSpPr>
        <p:spPr/>
        <p:txBody>
          <a:bodyPr/>
          <a:lstStyle/>
          <a:p>
            <a:endParaRPr lang="en-HN"/>
          </a:p>
        </p:txBody>
      </p:sp>
      <p:sp>
        <p:nvSpPr>
          <p:cNvPr id="7" name="Slide Number Placeholder 6">
            <a:extLst>
              <a:ext uri="{FF2B5EF4-FFF2-40B4-BE49-F238E27FC236}">
                <a16:creationId xmlns:a16="http://schemas.microsoft.com/office/drawing/2014/main" id="{BABA6C62-5E73-4A29-7EC1-C9176EEE23C3}"/>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21438993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CF87D-8B37-3FA2-20CA-B4613A6B161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HN"/>
          </a:p>
        </p:txBody>
      </p:sp>
      <p:sp>
        <p:nvSpPr>
          <p:cNvPr id="3" name="Picture Placeholder 2">
            <a:extLst>
              <a:ext uri="{FF2B5EF4-FFF2-40B4-BE49-F238E27FC236}">
                <a16:creationId xmlns:a16="http://schemas.microsoft.com/office/drawing/2014/main" id="{454F5F6B-F135-777C-5F46-FBA17F5676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HN"/>
          </a:p>
        </p:txBody>
      </p:sp>
      <p:sp>
        <p:nvSpPr>
          <p:cNvPr id="4" name="Text Placeholder 3">
            <a:extLst>
              <a:ext uri="{FF2B5EF4-FFF2-40B4-BE49-F238E27FC236}">
                <a16:creationId xmlns:a16="http://schemas.microsoft.com/office/drawing/2014/main" id="{9D54C1EB-3974-3A60-E0DF-7EB3DC2AEE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DDBD4D-EC10-C6AF-CB53-1A669E492BCA}"/>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6" name="Footer Placeholder 5">
            <a:extLst>
              <a:ext uri="{FF2B5EF4-FFF2-40B4-BE49-F238E27FC236}">
                <a16:creationId xmlns:a16="http://schemas.microsoft.com/office/drawing/2014/main" id="{355F4587-7052-EF89-87CD-B37B89B65D6F}"/>
              </a:ext>
            </a:extLst>
          </p:cNvPr>
          <p:cNvSpPr>
            <a:spLocks noGrp="1"/>
          </p:cNvSpPr>
          <p:nvPr>
            <p:ph type="ftr" sz="quarter" idx="11"/>
          </p:nvPr>
        </p:nvSpPr>
        <p:spPr/>
        <p:txBody>
          <a:bodyPr/>
          <a:lstStyle/>
          <a:p>
            <a:endParaRPr lang="en-HN"/>
          </a:p>
        </p:txBody>
      </p:sp>
      <p:sp>
        <p:nvSpPr>
          <p:cNvPr id="7" name="Slide Number Placeholder 6">
            <a:extLst>
              <a:ext uri="{FF2B5EF4-FFF2-40B4-BE49-F238E27FC236}">
                <a16:creationId xmlns:a16="http://schemas.microsoft.com/office/drawing/2014/main" id="{DECAD254-750F-EE6A-E4CF-724ECEB96CBD}"/>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22496774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95EFB-ACFE-3B8D-31E3-C92DCB50181C}"/>
              </a:ext>
            </a:extLst>
          </p:cNvPr>
          <p:cNvSpPr>
            <a:spLocks noGrp="1"/>
          </p:cNvSpPr>
          <p:nvPr>
            <p:ph type="title"/>
          </p:nvPr>
        </p:nvSpPr>
        <p:spPr/>
        <p:txBody>
          <a:bodyPr/>
          <a:lstStyle/>
          <a:p>
            <a:r>
              <a:rPr lang="en-US"/>
              <a:t>Click to edit Master title style</a:t>
            </a:r>
            <a:endParaRPr lang="en-HN"/>
          </a:p>
        </p:txBody>
      </p:sp>
      <p:sp>
        <p:nvSpPr>
          <p:cNvPr id="3" name="Vertical Text Placeholder 2">
            <a:extLst>
              <a:ext uri="{FF2B5EF4-FFF2-40B4-BE49-F238E27FC236}">
                <a16:creationId xmlns:a16="http://schemas.microsoft.com/office/drawing/2014/main" id="{AC007E18-C407-0192-814F-2AFC2C477C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4" name="Date Placeholder 3">
            <a:extLst>
              <a:ext uri="{FF2B5EF4-FFF2-40B4-BE49-F238E27FC236}">
                <a16:creationId xmlns:a16="http://schemas.microsoft.com/office/drawing/2014/main" id="{B32994B1-8558-1E3A-7635-CBEA7D768AD5}"/>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5" name="Footer Placeholder 4">
            <a:extLst>
              <a:ext uri="{FF2B5EF4-FFF2-40B4-BE49-F238E27FC236}">
                <a16:creationId xmlns:a16="http://schemas.microsoft.com/office/drawing/2014/main" id="{1A48EED5-09DD-D9F5-9E5A-1D541CB2D2AC}"/>
              </a:ext>
            </a:extLst>
          </p:cNvPr>
          <p:cNvSpPr>
            <a:spLocks noGrp="1"/>
          </p:cNvSpPr>
          <p:nvPr>
            <p:ph type="ftr" sz="quarter" idx="11"/>
          </p:nvPr>
        </p:nvSpPr>
        <p:spPr/>
        <p:txBody>
          <a:bodyPr/>
          <a:lstStyle/>
          <a:p>
            <a:endParaRPr lang="en-HN"/>
          </a:p>
        </p:txBody>
      </p:sp>
      <p:sp>
        <p:nvSpPr>
          <p:cNvPr id="6" name="Slide Number Placeholder 5">
            <a:extLst>
              <a:ext uri="{FF2B5EF4-FFF2-40B4-BE49-F238E27FC236}">
                <a16:creationId xmlns:a16="http://schemas.microsoft.com/office/drawing/2014/main" id="{E934C9D8-AB25-D127-E487-13A83B3A3AD7}"/>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11828716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3895EF-8E00-77EF-7660-38590FC00FB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HN"/>
          </a:p>
        </p:txBody>
      </p:sp>
      <p:sp>
        <p:nvSpPr>
          <p:cNvPr id="3" name="Vertical Text Placeholder 2">
            <a:extLst>
              <a:ext uri="{FF2B5EF4-FFF2-40B4-BE49-F238E27FC236}">
                <a16:creationId xmlns:a16="http://schemas.microsoft.com/office/drawing/2014/main" id="{78D6FD10-EB64-BE7F-6F84-4D8376B6F8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4" name="Date Placeholder 3">
            <a:extLst>
              <a:ext uri="{FF2B5EF4-FFF2-40B4-BE49-F238E27FC236}">
                <a16:creationId xmlns:a16="http://schemas.microsoft.com/office/drawing/2014/main" id="{551C7AA2-683C-FFEE-6C67-8D2B2A8A9185}"/>
              </a:ext>
            </a:extLst>
          </p:cNvPr>
          <p:cNvSpPr>
            <a:spLocks noGrp="1"/>
          </p:cNvSpPr>
          <p:nvPr>
            <p:ph type="dt" sz="half" idx="10"/>
          </p:nvPr>
        </p:nvSpPr>
        <p:spPr/>
        <p:txBody>
          <a:bodyPr/>
          <a:lstStyle/>
          <a:p>
            <a:fld id="{BBD48027-B03A-7D45-99A1-4B5C110426D2}" type="datetimeFigureOut">
              <a:rPr lang="en-HN" smtClean="0"/>
              <a:t>06/14/2023</a:t>
            </a:fld>
            <a:endParaRPr lang="en-HN"/>
          </a:p>
        </p:txBody>
      </p:sp>
      <p:sp>
        <p:nvSpPr>
          <p:cNvPr id="5" name="Footer Placeholder 4">
            <a:extLst>
              <a:ext uri="{FF2B5EF4-FFF2-40B4-BE49-F238E27FC236}">
                <a16:creationId xmlns:a16="http://schemas.microsoft.com/office/drawing/2014/main" id="{1D263D3D-929B-D235-5471-4CE1DACCEE46}"/>
              </a:ext>
            </a:extLst>
          </p:cNvPr>
          <p:cNvSpPr>
            <a:spLocks noGrp="1"/>
          </p:cNvSpPr>
          <p:nvPr>
            <p:ph type="ftr" sz="quarter" idx="11"/>
          </p:nvPr>
        </p:nvSpPr>
        <p:spPr/>
        <p:txBody>
          <a:bodyPr/>
          <a:lstStyle/>
          <a:p>
            <a:endParaRPr lang="en-HN"/>
          </a:p>
        </p:txBody>
      </p:sp>
      <p:sp>
        <p:nvSpPr>
          <p:cNvPr id="6" name="Slide Number Placeholder 5">
            <a:extLst>
              <a:ext uri="{FF2B5EF4-FFF2-40B4-BE49-F238E27FC236}">
                <a16:creationId xmlns:a16="http://schemas.microsoft.com/office/drawing/2014/main" id="{9DE4E03C-F49B-80E6-9A10-327736325756}"/>
              </a:ext>
            </a:extLst>
          </p:cNvPr>
          <p:cNvSpPr>
            <a:spLocks noGrp="1"/>
          </p:cNvSpPr>
          <p:nvPr>
            <p:ph type="sldNum" sz="quarter" idx="12"/>
          </p:nvPr>
        </p:nvSpPr>
        <p:spPr/>
        <p:txBody>
          <a:bodyPr/>
          <a:lstStyle/>
          <a:p>
            <a:fld id="{40AB6196-C164-F44E-93DE-A291BD606400}" type="slidenum">
              <a:rPr lang="en-HN" smtClean="0"/>
              <a:t>‹#›</a:t>
            </a:fld>
            <a:endParaRPr lang="en-HN"/>
          </a:p>
        </p:txBody>
      </p:sp>
    </p:spTree>
    <p:extLst>
      <p:ext uri="{BB962C8B-B14F-4D97-AF65-F5344CB8AC3E}">
        <p14:creationId xmlns:p14="http://schemas.microsoft.com/office/powerpoint/2010/main" val="408634926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picture containing sky, outdoor, engine&#10;&#10;Description automatically generated">
            <a:extLst>
              <a:ext uri="{FF2B5EF4-FFF2-40B4-BE49-F238E27FC236}">
                <a16:creationId xmlns:a16="http://schemas.microsoft.com/office/drawing/2014/main" id="{CBB025ED-568A-C34E-A51E-07257672072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9516" b="14300"/>
          <a:stretch/>
        </p:blipFill>
        <p:spPr>
          <a:xfrm>
            <a:off x="0" y="0"/>
            <a:ext cx="12192000" cy="4572000"/>
          </a:xfrm>
          <a:prstGeom prst="rect">
            <a:avLst/>
          </a:prstGeom>
        </p:spPr>
      </p:pic>
      <p:sp>
        <p:nvSpPr>
          <p:cNvPr id="2" name="Title 1">
            <a:extLst>
              <a:ext uri="{FF2B5EF4-FFF2-40B4-BE49-F238E27FC236}">
                <a16:creationId xmlns:a16="http://schemas.microsoft.com/office/drawing/2014/main" id="{E88F3AED-E11B-4F20-8EC8-BB1AFC3F77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0F3780-6EF2-4B4C-BD0A-F837480353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9B97AA47-7F19-4A3A-A23C-9D545C0A576C}"/>
              </a:ext>
            </a:extLst>
          </p:cNvPr>
          <p:cNvSpPr/>
          <p:nvPr userDrawn="1"/>
        </p:nvSpPr>
        <p:spPr>
          <a:xfrm>
            <a:off x="0" y="0"/>
            <a:ext cx="12192000" cy="4572000"/>
          </a:xfrm>
          <a:prstGeom prst="rect">
            <a:avLst/>
          </a:prstGeom>
          <a:gradFill>
            <a:gsLst>
              <a:gs pos="0">
                <a:srgbClr val="002F62">
                  <a:alpha val="94902"/>
                </a:srgbClr>
              </a:gs>
              <a:gs pos="100000">
                <a:srgbClr val="0054B1">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417F4608-C3A6-41CD-AA93-3952A84E1B9E}"/>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697C1772-C37E-43BB-B3C2-0FF0827B97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6C76C4-855E-45F7-A184-BFC9BA698AA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16" name="Picture 15" descr="A black and white logo&#10;&#10;Description automatically generated with low confidence">
            <a:extLst>
              <a:ext uri="{FF2B5EF4-FFF2-40B4-BE49-F238E27FC236}">
                <a16:creationId xmlns:a16="http://schemas.microsoft.com/office/drawing/2014/main" id="{6CD9DA8E-06A6-48F5-9C38-9ED7C14A64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71109" y="534836"/>
            <a:ext cx="3449782" cy="1585699"/>
          </a:xfrm>
          <a:prstGeom prst="rect">
            <a:avLst/>
          </a:prstGeom>
        </p:spPr>
      </p:pic>
    </p:spTree>
    <p:extLst>
      <p:ext uri="{BB962C8B-B14F-4D97-AF65-F5344CB8AC3E}">
        <p14:creationId xmlns:p14="http://schemas.microsoft.com/office/powerpoint/2010/main" val="372620457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4231178" y="365125"/>
            <a:ext cx="7122622"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4231177" y="1825625"/>
            <a:ext cx="712262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14" name="Picture 13" descr="A picture containing indoor, pan&#10;&#10;Description automatically generated">
            <a:extLst>
              <a:ext uri="{FF2B5EF4-FFF2-40B4-BE49-F238E27FC236}">
                <a16:creationId xmlns:a16="http://schemas.microsoft.com/office/drawing/2014/main" id="{2138F4DC-E625-484C-84FE-8E0151FC45A7}"/>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l="36798" r="24908" b="2459"/>
          <a:stretch/>
        </p:blipFill>
        <p:spPr>
          <a:xfrm>
            <a:off x="2" y="0"/>
            <a:ext cx="4038598" cy="6858000"/>
          </a:xfrm>
          <a:prstGeom prst="rect">
            <a:avLst/>
          </a:prstGeom>
        </p:spPr>
      </p:pic>
      <p:pic>
        <p:nvPicPr>
          <p:cNvPr id="10" name="Picture 9" descr="Close-up of a machine&#10;&#10;Description automatically generated">
            <a:extLst>
              <a:ext uri="{FF2B5EF4-FFF2-40B4-BE49-F238E27FC236}">
                <a16:creationId xmlns:a16="http://schemas.microsoft.com/office/drawing/2014/main" id="{8F51C208-FF63-4D2B-8224-7199244FF90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4249" r="36491"/>
          <a:stretch/>
        </p:blipFill>
        <p:spPr>
          <a:xfrm>
            <a:off x="0" y="0"/>
            <a:ext cx="4038598" cy="6858000"/>
          </a:xfrm>
          <a:prstGeom prst="rect">
            <a:avLst/>
          </a:prstGeom>
        </p:spPr>
      </p:pic>
      <p:sp>
        <p:nvSpPr>
          <p:cNvPr id="13" name="Rectangle 12">
            <a:extLst>
              <a:ext uri="{FF2B5EF4-FFF2-40B4-BE49-F238E27FC236}">
                <a16:creationId xmlns:a16="http://schemas.microsoft.com/office/drawing/2014/main" id="{B1A3EF9F-7592-4B71-BB84-7E5E2110B005}"/>
              </a:ext>
            </a:extLst>
          </p:cNvPr>
          <p:cNvSpPr/>
          <p:nvPr userDrawn="1"/>
        </p:nvSpPr>
        <p:spPr>
          <a:xfrm>
            <a:off x="-5334" y="0"/>
            <a:ext cx="4043934" cy="6858000"/>
          </a:xfrm>
          <a:prstGeom prst="rect">
            <a:avLst/>
          </a:prstGeom>
          <a:gradFill>
            <a:gsLst>
              <a:gs pos="0">
                <a:srgbClr val="003876">
                  <a:alpha val="94902"/>
                </a:srgbClr>
              </a:gs>
              <a:gs pos="100000">
                <a:srgbClr val="005DC4">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white logo&#10;&#10;Description automatically generated with low confidence">
            <a:extLst>
              <a:ext uri="{FF2B5EF4-FFF2-40B4-BE49-F238E27FC236}">
                <a16:creationId xmlns:a16="http://schemas.microsoft.com/office/drawing/2014/main" id="{4C80EA72-606F-4489-BB84-22E06021E0A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2483436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 descr="Logo, company name&#10;&#10;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385763"/>
            <a:ext cx="1836737"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81192" y="2759440"/>
            <a:ext cx="8783144" cy="1475013"/>
          </a:xfrm>
          <a:effectLst/>
        </p:spPr>
        <p:txBody>
          <a:bodyPr/>
          <a:lstStyle>
            <a:lvl1pPr>
              <a:defRPr sz="36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4234454"/>
            <a:ext cx="8783143" cy="590321"/>
          </a:xfrm>
        </p:spPr>
        <p:txBody>
          <a:bodyPr>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smtClean="0">
                <a:solidFill>
                  <a:schemeClr val="bg1"/>
                </a:solidFill>
              </a:defRPr>
            </a:lvl1pPr>
          </a:lstStyle>
          <a:p>
            <a:pPr>
              <a:defRPr/>
            </a:pPr>
            <a:fld id="{D349BC2D-366D-4282-8938-E684C228E918}" type="datetime1">
              <a:rPr lang="en-US"/>
              <a:pPr>
                <a:defRPr/>
              </a:pPr>
              <a:t>6/14/2023</a:t>
            </a:fld>
            <a:endParaRPr lang="es-ES_tradnl"/>
          </a:p>
        </p:txBody>
      </p:sp>
      <p:sp>
        <p:nvSpPr>
          <p:cNvPr id="6" name="Footer Placeholder 4"/>
          <p:cNvSpPr>
            <a:spLocks noGrp="1"/>
          </p:cNvSpPr>
          <p:nvPr>
            <p:ph type="ftr" sz="quarter" idx="11"/>
          </p:nvPr>
        </p:nvSpPr>
        <p:spPr/>
        <p:txBody>
          <a:bodyPr/>
          <a:lstStyle>
            <a:lvl1pPr>
              <a:defRPr dirty="0">
                <a:solidFill>
                  <a:schemeClr val="bg1"/>
                </a:solidFill>
              </a:defRPr>
            </a:lvl1pPr>
          </a:lstStyle>
          <a:p>
            <a:pPr>
              <a:defRPr/>
            </a:pPr>
            <a:endParaRPr lang="es-ES_tradnl"/>
          </a:p>
        </p:txBody>
      </p:sp>
      <p:sp>
        <p:nvSpPr>
          <p:cNvPr id="7" name="Slide Number Placeholder 5"/>
          <p:cNvSpPr>
            <a:spLocks noGrp="1"/>
          </p:cNvSpPr>
          <p:nvPr>
            <p:ph type="sldNum" sz="quarter" idx="12"/>
          </p:nvPr>
        </p:nvSpPr>
        <p:spPr>
          <a:xfrm>
            <a:off x="10558463" y="5956300"/>
            <a:ext cx="1016000" cy="365125"/>
          </a:xfrm>
        </p:spPr>
        <p:txBody>
          <a:bodyPr/>
          <a:lstStyle>
            <a:lvl1pPr>
              <a:defRPr/>
            </a:lvl1pPr>
          </a:lstStyle>
          <a:p>
            <a:fld id="{DAD00F77-EA07-4282-BAB8-F9763A078766}" type="slidenum">
              <a:rPr lang="es-ES_tradnl" altLang="en-US"/>
              <a:pPr/>
              <a:t>‹#›</a:t>
            </a:fld>
            <a:endParaRPr lang="es-ES_tradnl" altLang="en-US"/>
          </a:p>
        </p:txBody>
      </p:sp>
    </p:spTree>
    <p:extLst>
      <p:ext uri="{BB962C8B-B14F-4D97-AF65-F5344CB8AC3E}">
        <p14:creationId xmlns:p14="http://schemas.microsoft.com/office/powerpoint/2010/main" val="41209056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4231178" y="365125"/>
            <a:ext cx="7122622"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4231177" y="1825625"/>
            <a:ext cx="712262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14" name="Picture 13" descr="A picture containing indoor, pan&#10;&#10;Description automatically generated">
            <a:extLst>
              <a:ext uri="{FF2B5EF4-FFF2-40B4-BE49-F238E27FC236}">
                <a16:creationId xmlns:a16="http://schemas.microsoft.com/office/drawing/2014/main" id="{2138F4DC-E625-484C-84FE-8E0151FC45A7}"/>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l="36798" r="24908" b="2459"/>
          <a:stretch/>
        </p:blipFill>
        <p:spPr>
          <a:xfrm>
            <a:off x="2" y="0"/>
            <a:ext cx="4038598" cy="6858000"/>
          </a:xfrm>
          <a:prstGeom prst="rect">
            <a:avLst/>
          </a:prstGeom>
        </p:spPr>
      </p:pic>
      <p:pic>
        <p:nvPicPr>
          <p:cNvPr id="10" name="Picture 9" descr="Close-up of a machine&#10;&#10;Description automatically generated">
            <a:extLst>
              <a:ext uri="{FF2B5EF4-FFF2-40B4-BE49-F238E27FC236}">
                <a16:creationId xmlns:a16="http://schemas.microsoft.com/office/drawing/2014/main" id="{8F51C208-FF63-4D2B-8224-7199244FF90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4249" r="36491"/>
          <a:stretch/>
        </p:blipFill>
        <p:spPr>
          <a:xfrm>
            <a:off x="0" y="0"/>
            <a:ext cx="4038598" cy="6858000"/>
          </a:xfrm>
          <a:prstGeom prst="rect">
            <a:avLst/>
          </a:prstGeom>
        </p:spPr>
      </p:pic>
      <p:pic>
        <p:nvPicPr>
          <p:cNvPr id="16" name="Picture 15" descr="A group of men wearing hard hats&#10;&#10;Description automatically generated with medium confidence">
            <a:extLst>
              <a:ext uri="{FF2B5EF4-FFF2-40B4-BE49-F238E27FC236}">
                <a16:creationId xmlns:a16="http://schemas.microsoft.com/office/drawing/2014/main" id="{D4C62020-A13D-53FF-35FF-284E498C898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2716" r="38024"/>
          <a:stretch/>
        </p:blipFill>
        <p:spPr>
          <a:xfrm>
            <a:off x="0" y="0"/>
            <a:ext cx="4038598" cy="6858000"/>
          </a:xfrm>
          <a:prstGeom prst="rect">
            <a:avLst/>
          </a:prstGeom>
        </p:spPr>
      </p:pic>
      <p:sp>
        <p:nvSpPr>
          <p:cNvPr id="13" name="Rectangle 12">
            <a:extLst>
              <a:ext uri="{FF2B5EF4-FFF2-40B4-BE49-F238E27FC236}">
                <a16:creationId xmlns:a16="http://schemas.microsoft.com/office/drawing/2014/main" id="{B1A3EF9F-7592-4B71-BB84-7E5E2110B005}"/>
              </a:ext>
            </a:extLst>
          </p:cNvPr>
          <p:cNvSpPr/>
          <p:nvPr userDrawn="1"/>
        </p:nvSpPr>
        <p:spPr>
          <a:xfrm>
            <a:off x="-5334" y="0"/>
            <a:ext cx="4043934" cy="6858000"/>
          </a:xfrm>
          <a:prstGeom prst="rect">
            <a:avLst/>
          </a:prstGeom>
          <a:gradFill>
            <a:gsLst>
              <a:gs pos="0">
                <a:srgbClr val="003876">
                  <a:alpha val="94902"/>
                </a:srgbClr>
              </a:gs>
              <a:gs pos="100000">
                <a:srgbClr val="005DC4">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white logo&#10;&#10;Description automatically generated with low confidence">
            <a:extLst>
              <a:ext uri="{FF2B5EF4-FFF2-40B4-BE49-F238E27FC236}">
                <a16:creationId xmlns:a16="http://schemas.microsoft.com/office/drawing/2014/main" id="{4C80EA72-606F-4489-BB84-22E06021E0A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330145721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4189614" y="365125"/>
            <a:ext cx="7164185"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4189614" y="1825625"/>
            <a:ext cx="716418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pic>
        <p:nvPicPr>
          <p:cNvPr id="15" name="Picture 14" descr="A picture containing colorful, accessory, armlet&#10;&#10;Description automatically generated">
            <a:extLst>
              <a:ext uri="{FF2B5EF4-FFF2-40B4-BE49-F238E27FC236}">
                <a16:creationId xmlns:a16="http://schemas.microsoft.com/office/drawing/2014/main" id="{229F9086-5915-44B4-8C04-3CCEE0BF76C9}"/>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l="22939" r="32894"/>
          <a:stretch/>
        </p:blipFill>
        <p:spPr>
          <a:xfrm>
            <a:off x="-10668" y="0"/>
            <a:ext cx="4038600" cy="6858000"/>
          </a:xfrm>
          <a:prstGeom prst="rect">
            <a:avLst/>
          </a:prstGeom>
        </p:spPr>
      </p:pic>
      <p:pic>
        <p:nvPicPr>
          <p:cNvPr id="8" name="Picture 7">
            <a:extLst>
              <a:ext uri="{FF2B5EF4-FFF2-40B4-BE49-F238E27FC236}">
                <a16:creationId xmlns:a16="http://schemas.microsoft.com/office/drawing/2014/main" id="{8617CDA0-84AB-4F00-BDCB-9F6A69E8BBD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1556" r="29288"/>
          <a:stretch/>
        </p:blipFill>
        <p:spPr>
          <a:xfrm>
            <a:off x="0" y="0"/>
            <a:ext cx="4027932" cy="6858000"/>
          </a:xfrm>
          <a:prstGeom prst="rect">
            <a:avLst/>
          </a:prstGeom>
        </p:spPr>
      </p:pic>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sp>
        <p:nvSpPr>
          <p:cNvPr id="7" name="Rectangle 6">
            <a:extLst>
              <a:ext uri="{FF2B5EF4-FFF2-40B4-BE49-F238E27FC236}">
                <a16:creationId xmlns:a16="http://schemas.microsoft.com/office/drawing/2014/main" id="{8048EF54-68C1-FB23-0F9F-43F1A2AEB579}"/>
              </a:ext>
            </a:extLst>
          </p:cNvPr>
          <p:cNvSpPr/>
          <p:nvPr userDrawn="1"/>
        </p:nvSpPr>
        <p:spPr>
          <a:xfrm>
            <a:off x="-25358" y="0"/>
            <a:ext cx="4063954" cy="6858000"/>
          </a:xfrm>
          <a:prstGeom prst="rect">
            <a:avLst/>
          </a:prstGeom>
          <a:gradFill>
            <a:gsLst>
              <a:gs pos="0">
                <a:srgbClr val="001328">
                  <a:alpha val="94902"/>
                </a:srgbClr>
              </a:gs>
              <a:gs pos="100000">
                <a:srgbClr val="00254F">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logo&#10;&#10;Description automatically generated with low confidence">
            <a:extLst>
              <a:ext uri="{FF2B5EF4-FFF2-40B4-BE49-F238E27FC236}">
                <a16:creationId xmlns:a16="http://schemas.microsoft.com/office/drawing/2014/main" id="{3E46BF22-89C0-44B4-BF3C-879F175CFD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34775086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4189614" y="365125"/>
            <a:ext cx="7164185"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4189614" y="1825625"/>
            <a:ext cx="716418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pic>
        <p:nvPicPr>
          <p:cNvPr id="12" name="Picture 11" descr="A picture containing indoor, projector, miller&#10;&#10;Description automatically generated">
            <a:extLst>
              <a:ext uri="{FF2B5EF4-FFF2-40B4-BE49-F238E27FC236}">
                <a16:creationId xmlns:a16="http://schemas.microsoft.com/office/drawing/2014/main" id="{DAEE1B2E-A34B-433E-85A8-C55872DC9C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421" r="56423"/>
          <a:stretch/>
        </p:blipFill>
        <p:spPr>
          <a:xfrm>
            <a:off x="0" y="0"/>
            <a:ext cx="4027932" cy="6858000"/>
          </a:xfrm>
          <a:prstGeom prst="rect">
            <a:avLst/>
          </a:prstGeom>
        </p:spPr>
      </p:pic>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sp>
        <p:nvSpPr>
          <p:cNvPr id="7" name="Rectangle 6">
            <a:extLst>
              <a:ext uri="{FF2B5EF4-FFF2-40B4-BE49-F238E27FC236}">
                <a16:creationId xmlns:a16="http://schemas.microsoft.com/office/drawing/2014/main" id="{721FF81A-48A7-3B08-DA7A-4424243C1772}"/>
              </a:ext>
            </a:extLst>
          </p:cNvPr>
          <p:cNvSpPr/>
          <p:nvPr userDrawn="1"/>
        </p:nvSpPr>
        <p:spPr>
          <a:xfrm>
            <a:off x="-5334" y="0"/>
            <a:ext cx="4043934" cy="6858000"/>
          </a:xfrm>
          <a:prstGeom prst="rect">
            <a:avLst/>
          </a:prstGeom>
          <a:gradFill>
            <a:gsLst>
              <a:gs pos="0">
                <a:srgbClr val="003876">
                  <a:alpha val="94902"/>
                </a:srgbClr>
              </a:gs>
              <a:gs pos="100000">
                <a:srgbClr val="005DC4">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logo&#10;&#10;Description automatically generated with low confidence">
            <a:extLst>
              <a:ext uri="{FF2B5EF4-FFF2-40B4-BE49-F238E27FC236}">
                <a16:creationId xmlns:a16="http://schemas.microsoft.com/office/drawing/2014/main" id="{3E46BF22-89C0-44B4-BF3C-879F175CFD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29749158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pic>
        <p:nvPicPr>
          <p:cNvPr id="9" name="Picture 8" descr="A picture containing tire, wheel, vehicle, person&#10;&#10;Description automatically generated">
            <a:extLst>
              <a:ext uri="{FF2B5EF4-FFF2-40B4-BE49-F238E27FC236}">
                <a16:creationId xmlns:a16="http://schemas.microsoft.com/office/drawing/2014/main" id="{BDC24569-49D4-3DB8-DC7E-FD824296CA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518" r="32326"/>
          <a:stretch/>
        </p:blipFill>
        <p:spPr>
          <a:xfrm>
            <a:off x="0" y="0"/>
            <a:ext cx="4027932" cy="6858000"/>
          </a:xfrm>
          <a:prstGeom prst="rect">
            <a:avLst/>
          </a:prstGeom>
        </p:spPr>
      </p:pic>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4189614" y="365125"/>
            <a:ext cx="7164185"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4189614" y="1825625"/>
            <a:ext cx="716418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sp>
        <p:nvSpPr>
          <p:cNvPr id="11" name="Rectangle 10">
            <a:extLst>
              <a:ext uri="{FF2B5EF4-FFF2-40B4-BE49-F238E27FC236}">
                <a16:creationId xmlns:a16="http://schemas.microsoft.com/office/drawing/2014/main" id="{1E5CA5A2-3019-D978-784F-1F5531971E8E}"/>
              </a:ext>
            </a:extLst>
          </p:cNvPr>
          <p:cNvSpPr/>
          <p:nvPr userDrawn="1"/>
        </p:nvSpPr>
        <p:spPr>
          <a:xfrm>
            <a:off x="-25358" y="0"/>
            <a:ext cx="4063954" cy="6858000"/>
          </a:xfrm>
          <a:prstGeom prst="rect">
            <a:avLst/>
          </a:prstGeom>
          <a:gradFill>
            <a:gsLst>
              <a:gs pos="0">
                <a:srgbClr val="001328">
                  <a:alpha val="94902"/>
                </a:srgbClr>
              </a:gs>
              <a:gs pos="100000">
                <a:srgbClr val="00254F">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logo&#10;&#10;Description automatically generated with low confidence">
            <a:extLst>
              <a:ext uri="{FF2B5EF4-FFF2-40B4-BE49-F238E27FC236}">
                <a16:creationId xmlns:a16="http://schemas.microsoft.com/office/drawing/2014/main" id="{3E46BF22-89C0-44B4-BF3C-879F175CFDF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61391769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4231178" y="365125"/>
            <a:ext cx="7122622"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4231177" y="1825625"/>
            <a:ext cx="712262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13" name="Picture 12" descr="A picture containing indoor, stuffed, teddy, sitting&#10;&#10;Description automatically generated">
            <a:extLst>
              <a:ext uri="{FF2B5EF4-FFF2-40B4-BE49-F238E27FC236}">
                <a16:creationId xmlns:a16="http://schemas.microsoft.com/office/drawing/2014/main" id="{A9BB46F5-1ED0-4917-8B2E-9C604E607C9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1260" r="37931"/>
          <a:stretch/>
        </p:blipFill>
        <p:spPr>
          <a:xfrm>
            <a:off x="0" y="0"/>
            <a:ext cx="4038600" cy="6858000"/>
          </a:xfrm>
          <a:prstGeom prst="rect">
            <a:avLst/>
          </a:prstGeom>
        </p:spPr>
      </p:pic>
      <p:pic>
        <p:nvPicPr>
          <p:cNvPr id="9" name="Picture 8" descr="A close-up of a pink fabric&#10;&#10;Description automatically generated with low confidence">
            <a:extLst>
              <a:ext uri="{FF2B5EF4-FFF2-40B4-BE49-F238E27FC236}">
                <a16:creationId xmlns:a16="http://schemas.microsoft.com/office/drawing/2014/main" id="{E432A2C8-6076-417A-A82C-984D1FF187D7}"/>
              </a:ext>
            </a:extLst>
          </p:cNvPr>
          <p:cNvPicPr>
            <a:picLocks noChangeAspect="1"/>
          </p:cNvPicPr>
          <p:nvPr userDrawn="1"/>
        </p:nvPicPr>
        <p:blipFill rotWithShape="1">
          <a:blip r:embed="rId3" cstate="print">
            <a:alphaModFix/>
            <a:extLst>
              <a:ext uri="{28A0092B-C50C-407E-A947-70E740481C1C}">
                <a14:useLocalDpi xmlns:a14="http://schemas.microsoft.com/office/drawing/2010/main" val="0"/>
              </a:ext>
            </a:extLst>
          </a:blip>
          <a:srcRect l="13330" r="47160"/>
          <a:stretch/>
        </p:blipFill>
        <p:spPr>
          <a:xfrm>
            <a:off x="-25355" y="0"/>
            <a:ext cx="4063955" cy="6858000"/>
          </a:xfrm>
          <a:prstGeom prst="rect">
            <a:avLst/>
          </a:prstGeom>
        </p:spPr>
      </p:pic>
      <p:pic>
        <p:nvPicPr>
          <p:cNvPr id="17" name="Picture 16" descr="Diagram, engineering drawing&#10;&#10;Description automatically generated">
            <a:extLst>
              <a:ext uri="{FF2B5EF4-FFF2-40B4-BE49-F238E27FC236}">
                <a16:creationId xmlns:a16="http://schemas.microsoft.com/office/drawing/2014/main" id="{9DF69353-9DFD-4FAF-83A0-BCD094427F5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92" r="9739"/>
          <a:stretch/>
        </p:blipFill>
        <p:spPr>
          <a:xfrm>
            <a:off x="-25356" y="0"/>
            <a:ext cx="4063954" cy="6858000"/>
          </a:xfrm>
          <a:prstGeom prst="rect">
            <a:avLst/>
          </a:prstGeom>
        </p:spPr>
      </p:pic>
      <p:sp>
        <p:nvSpPr>
          <p:cNvPr id="12" name="Rectangle 11">
            <a:extLst>
              <a:ext uri="{FF2B5EF4-FFF2-40B4-BE49-F238E27FC236}">
                <a16:creationId xmlns:a16="http://schemas.microsoft.com/office/drawing/2014/main" id="{5A1E1339-1E8D-2549-8C2E-23112EE1C1A8}"/>
              </a:ext>
            </a:extLst>
          </p:cNvPr>
          <p:cNvSpPr/>
          <p:nvPr userDrawn="1"/>
        </p:nvSpPr>
        <p:spPr>
          <a:xfrm>
            <a:off x="-25358" y="0"/>
            <a:ext cx="4063954" cy="6858000"/>
          </a:xfrm>
          <a:prstGeom prst="rect">
            <a:avLst/>
          </a:prstGeom>
          <a:gradFill>
            <a:gsLst>
              <a:gs pos="0">
                <a:srgbClr val="001328">
                  <a:alpha val="94902"/>
                </a:srgbClr>
              </a:gs>
              <a:gs pos="100000">
                <a:srgbClr val="00254F">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and white logo&#10;&#10;Description automatically generated with low confidence">
            <a:extLst>
              <a:ext uri="{FF2B5EF4-FFF2-40B4-BE49-F238E27FC236}">
                <a16:creationId xmlns:a16="http://schemas.microsoft.com/office/drawing/2014/main" id="{3A9F3486-1898-4C45-9B34-453E1AEE544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29319746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4231178" y="365125"/>
            <a:ext cx="7122622"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4231177" y="1825625"/>
            <a:ext cx="712262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13" name="Picture 12" descr="A picture containing indoor, stuffed, teddy, sitting&#10;&#10;Description automatically generated">
            <a:extLst>
              <a:ext uri="{FF2B5EF4-FFF2-40B4-BE49-F238E27FC236}">
                <a16:creationId xmlns:a16="http://schemas.microsoft.com/office/drawing/2014/main" id="{A9BB46F5-1ED0-4917-8B2E-9C604E607C9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1260" r="37931"/>
          <a:stretch/>
        </p:blipFill>
        <p:spPr>
          <a:xfrm>
            <a:off x="0" y="0"/>
            <a:ext cx="4038600" cy="6858000"/>
          </a:xfrm>
          <a:prstGeom prst="rect">
            <a:avLst/>
          </a:prstGeom>
        </p:spPr>
      </p:pic>
      <p:pic>
        <p:nvPicPr>
          <p:cNvPr id="9" name="Picture 8" descr="A close-up of a pink fabric&#10;&#10;Description automatically generated with low confidence">
            <a:extLst>
              <a:ext uri="{FF2B5EF4-FFF2-40B4-BE49-F238E27FC236}">
                <a16:creationId xmlns:a16="http://schemas.microsoft.com/office/drawing/2014/main" id="{E432A2C8-6076-417A-A82C-984D1FF187D7}"/>
              </a:ext>
            </a:extLst>
          </p:cNvPr>
          <p:cNvPicPr>
            <a:picLocks noChangeAspect="1"/>
          </p:cNvPicPr>
          <p:nvPr userDrawn="1"/>
        </p:nvPicPr>
        <p:blipFill rotWithShape="1">
          <a:blip r:embed="rId3" cstate="print">
            <a:alphaModFix/>
            <a:extLst>
              <a:ext uri="{28A0092B-C50C-407E-A947-70E740481C1C}">
                <a14:useLocalDpi xmlns:a14="http://schemas.microsoft.com/office/drawing/2010/main" val="0"/>
              </a:ext>
            </a:extLst>
          </a:blip>
          <a:srcRect l="13330" r="47160"/>
          <a:stretch/>
        </p:blipFill>
        <p:spPr>
          <a:xfrm>
            <a:off x="-25355" y="0"/>
            <a:ext cx="4063955" cy="6858000"/>
          </a:xfrm>
          <a:prstGeom prst="rect">
            <a:avLst/>
          </a:prstGeom>
        </p:spPr>
      </p:pic>
      <p:pic>
        <p:nvPicPr>
          <p:cNvPr id="17" name="Picture 16" descr="Diagram, engineering drawing&#10;&#10;Description automatically generated">
            <a:extLst>
              <a:ext uri="{FF2B5EF4-FFF2-40B4-BE49-F238E27FC236}">
                <a16:creationId xmlns:a16="http://schemas.microsoft.com/office/drawing/2014/main" id="{9DF69353-9DFD-4FAF-83A0-BCD094427F5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92" r="9739"/>
          <a:stretch/>
        </p:blipFill>
        <p:spPr>
          <a:xfrm>
            <a:off x="-25356" y="0"/>
            <a:ext cx="4063954" cy="6858000"/>
          </a:xfrm>
          <a:prstGeom prst="rect">
            <a:avLst/>
          </a:prstGeom>
        </p:spPr>
      </p:pic>
      <p:pic>
        <p:nvPicPr>
          <p:cNvPr id="8" name="Picture 7" descr="A firefighter spraying water&#10;&#10;Description automatically generated with low confidence">
            <a:extLst>
              <a:ext uri="{FF2B5EF4-FFF2-40B4-BE49-F238E27FC236}">
                <a16:creationId xmlns:a16="http://schemas.microsoft.com/office/drawing/2014/main" id="{1BF1AC59-25D3-4E7F-8D81-49DCC6143BF6}"/>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6543" r="33951"/>
          <a:stretch/>
        </p:blipFill>
        <p:spPr>
          <a:xfrm>
            <a:off x="-25356" y="0"/>
            <a:ext cx="4063954" cy="6858000"/>
          </a:xfrm>
          <a:prstGeom prst="rect">
            <a:avLst/>
          </a:prstGeom>
        </p:spPr>
      </p:pic>
      <p:sp>
        <p:nvSpPr>
          <p:cNvPr id="14" name="Rectangle 13">
            <a:extLst>
              <a:ext uri="{FF2B5EF4-FFF2-40B4-BE49-F238E27FC236}">
                <a16:creationId xmlns:a16="http://schemas.microsoft.com/office/drawing/2014/main" id="{D8ABD481-B3A7-474D-9DCE-98AF16BBB2D3}"/>
              </a:ext>
            </a:extLst>
          </p:cNvPr>
          <p:cNvSpPr/>
          <p:nvPr userDrawn="1"/>
        </p:nvSpPr>
        <p:spPr>
          <a:xfrm>
            <a:off x="-25355" y="0"/>
            <a:ext cx="4063954" cy="6858000"/>
          </a:xfrm>
          <a:prstGeom prst="rect">
            <a:avLst/>
          </a:prstGeom>
          <a:gradFill>
            <a:gsLst>
              <a:gs pos="0">
                <a:srgbClr val="001328">
                  <a:alpha val="94902"/>
                </a:srgbClr>
              </a:gs>
              <a:gs pos="100000">
                <a:srgbClr val="00254F">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lack and white logo&#10;&#10;Description automatically generated with low confidence">
            <a:extLst>
              <a:ext uri="{FF2B5EF4-FFF2-40B4-BE49-F238E27FC236}">
                <a16:creationId xmlns:a16="http://schemas.microsoft.com/office/drawing/2014/main" id="{3A9F3486-1898-4C45-9B34-453E1AEE5445}"/>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80684222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pic>
        <p:nvPicPr>
          <p:cNvPr id="15" name="Picture 14" descr="A picture containing sky, outdoor, ground, vehicle&#10;&#10;Description automatically generated">
            <a:extLst>
              <a:ext uri="{FF2B5EF4-FFF2-40B4-BE49-F238E27FC236}">
                <a16:creationId xmlns:a16="http://schemas.microsoft.com/office/drawing/2014/main" id="{9A287A35-D475-A417-B3B4-95829E39FB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743" r="38233" b="13876"/>
          <a:stretch/>
        </p:blipFill>
        <p:spPr>
          <a:xfrm>
            <a:off x="-25358" y="0"/>
            <a:ext cx="4063955" cy="6858000"/>
          </a:xfrm>
          <a:prstGeom prst="rect">
            <a:avLst/>
          </a:prstGeom>
        </p:spPr>
      </p:pic>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4231178" y="365125"/>
            <a:ext cx="7122622"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4231177" y="1825625"/>
            <a:ext cx="712262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sp>
        <p:nvSpPr>
          <p:cNvPr id="14" name="Rectangle 13">
            <a:extLst>
              <a:ext uri="{FF2B5EF4-FFF2-40B4-BE49-F238E27FC236}">
                <a16:creationId xmlns:a16="http://schemas.microsoft.com/office/drawing/2014/main" id="{D8ABD481-B3A7-474D-9DCE-98AF16BBB2D3}"/>
              </a:ext>
            </a:extLst>
          </p:cNvPr>
          <p:cNvSpPr/>
          <p:nvPr userDrawn="1"/>
        </p:nvSpPr>
        <p:spPr>
          <a:xfrm>
            <a:off x="-25361" y="0"/>
            <a:ext cx="4063954" cy="6858000"/>
          </a:xfrm>
          <a:prstGeom prst="rect">
            <a:avLst/>
          </a:prstGeom>
          <a:gradFill>
            <a:gsLst>
              <a:gs pos="0">
                <a:srgbClr val="001328">
                  <a:alpha val="94902"/>
                </a:srgbClr>
              </a:gs>
              <a:gs pos="100000">
                <a:srgbClr val="00254F">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black and white logo&#10;&#10;Description automatically generated with low confidence">
            <a:extLst>
              <a:ext uri="{FF2B5EF4-FFF2-40B4-BE49-F238E27FC236}">
                <a16:creationId xmlns:a16="http://schemas.microsoft.com/office/drawing/2014/main" id="{3A9F3486-1898-4C45-9B34-453E1AEE54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19851642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838200" y="2416868"/>
            <a:ext cx="10515598"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838200" y="4000500"/>
            <a:ext cx="10515599" cy="2176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pic>
        <p:nvPicPr>
          <p:cNvPr id="9" name="Picture 8" descr="A picture containing computer&#10;&#10;Description automatically generated">
            <a:extLst>
              <a:ext uri="{FF2B5EF4-FFF2-40B4-BE49-F238E27FC236}">
                <a16:creationId xmlns:a16="http://schemas.microsoft.com/office/drawing/2014/main" id="{D4E0E911-7B81-46EC-8B78-F14A65F8C23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4377" b="42794"/>
          <a:stretch/>
        </p:blipFill>
        <p:spPr>
          <a:xfrm>
            <a:off x="0" y="1"/>
            <a:ext cx="12192000" cy="2286000"/>
          </a:xfrm>
          <a:prstGeom prst="rect">
            <a:avLst/>
          </a:prstGeom>
        </p:spPr>
      </p:pic>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8" name="Picture 7" descr="A picture containing helmet&#10;&#10;Description automatically generated">
            <a:extLst>
              <a:ext uri="{FF2B5EF4-FFF2-40B4-BE49-F238E27FC236}">
                <a16:creationId xmlns:a16="http://schemas.microsoft.com/office/drawing/2014/main" id="{1F5DBA3D-81A3-4DA6-A177-8A08636E6C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1621" b="30254"/>
          <a:stretch/>
        </p:blipFill>
        <p:spPr>
          <a:xfrm>
            <a:off x="0" y="0"/>
            <a:ext cx="12192000" cy="2286000"/>
          </a:xfrm>
          <a:prstGeom prst="rect">
            <a:avLst/>
          </a:prstGeom>
        </p:spPr>
      </p:pic>
      <p:sp>
        <p:nvSpPr>
          <p:cNvPr id="7" name="Rectangle 6">
            <a:extLst>
              <a:ext uri="{FF2B5EF4-FFF2-40B4-BE49-F238E27FC236}">
                <a16:creationId xmlns:a16="http://schemas.microsoft.com/office/drawing/2014/main" id="{DF3C14A6-CD14-5139-717D-A83389075C91}"/>
              </a:ext>
            </a:extLst>
          </p:cNvPr>
          <p:cNvSpPr/>
          <p:nvPr userDrawn="1"/>
        </p:nvSpPr>
        <p:spPr>
          <a:xfrm>
            <a:off x="0" y="0"/>
            <a:ext cx="12217354" cy="2286000"/>
          </a:xfrm>
          <a:prstGeom prst="rect">
            <a:avLst/>
          </a:prstGeom>
          <a:gradFill>
            <a:gsLst>
              <a:gs pos="0">
                <a:srgbClr val="001328">
                  <a:alpha val="94902"/>
                </a:srgbClr>
              </a:gs>
              <a:gs pos="100000">
                <a:srgbClr val="00254F">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logo&#10;&#10;Description automatically generated with low confidence">
            <a:extLst>
              <a:ext uri="{FF2B5EF4-FFF2-40B4-BE49-F238E27FC236}">
                <a16:creationId xmlns:a16="http://schemas.microsoft.com/office/drawing/2014/main" id="{CA90C7AF-7EB5-4FFA-962A-5128B879C8F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80808025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838200" y="2416868"/>
            <a:ext cx="10515598"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838200" y="4000500"/>
            <a:ext cx="10515599" cy="2176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pic>
        <p:nvPicPr>
          <p:cNvPr id="9" name="Picture 8" descr="A picture containing computer&#10;&#10;Description automatically generated">
            <a:extLst>
              <a:ext uri="{FF2B5EF4-FFF2-40B4-BE49-F238E27FC236}">
                <a16:creationId xmlns:a16="http://schemas.microsoft.com/office/drawing/2014/main" id="{D4E0E911-7B81-46EC-8B78-F14A65F8C23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4377" b="42794"/>
          <a:stretch/>
        </p:blipFill>
        <p:spPr>
          <a:xfrm>
            <a:off x="0" y="1"/>
            <a:ext cx="12192000" cy="2286000"/>
          </a:xfrm>
          <a:prstGeom prst="rect">
            <a:avLst/>
          </a:prstGeom>
        </p:spPr>
      </p:pic>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8" name="Picture 7" descr="A picture containing helmet&#10;&#10;Description automatically generated">
            <a:extLst>
              <a:ext uri="{FF2B5EF4-FFF2-40B4-BE49-F238E27FC236}">
                <a16:creationId xmlns:a16="http://schemas.microsoft.com/office/drawing/2014/main" id="{1F5DBA3D-81A3-4DA6-A177-8A08636E6C8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41621" b="30254"/>
          <a:stretch/>
        </p:blipFill>
        <p:spPr>
          <a:xfrm>
            <a:off x="0" y="0"/>
            <a:ext cx="12192000" cy="2286000"/>
          </a:xfrm>
          <a:prstGeom prst="rect">
            <a:avLst/>
          </a:prstGeom>
        </p:spPr>
      </p:pic>
      <p:pic>
        <p:nvPicPr>
          <p:cNvPr id="14" name="Picture 13" descr="A picture containing sky, outdoor, boat, factory&#10;&#10;Description automatically generated">
            <a:extLst>
              <a:ext uri="{FF2B5EF4-FFF2-40B4-BE49-F238E27FC236}">
                <a16:creationId xmlns:a16="http://schemas.microsoft.com/office/drawing/2014/main" id="{C7EE50D3-B615-4816-92D6-B8838CC2FF3C}"/>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36790" b="29838"/>
          <a:stretch/>
        </p:blipFill>
        <p:spPr>
          <a:xfrm>
            <a:off x="0" y="0"/>
            <a:ext cx="12192000" cy="2286000"/>
          </a:xfrm>
          <a:prstGeom prst="rect">
            <a:avLst/>
          </a:prstGeom>
        </p:spPr>
      </p:pic>
      <p:sp>
        <p:nvSpPr>
          <p:cNvPr id="12" name="Rectangle 11">
            <a:extLst>
              <a:ext uri="{FF2B5EF4-FFF2-40B4-BE49-F238E27FC236}">
                <a16:creationId xmlns:a16="http://schemas.microsoft.com/office/drawing/2014/main" id="{63FFEC3E-2397-CB4E-8CF6-E942D5D274F0}"/>
              </a:ext>
            </a:extLst>
          </p:cNvPr>
          <p:cNvSpPr/>
          <p:nvPr userDrawn="1"/>
        </p:nvSpPr>
        <p:spPr>
          <a:xfrm>
            <a:off x="0" y="0"/>
            <a:ext cx="12217354" cy="2286000"/>
          </a:xfrm>
          <a:prstGeom prst="rect">
            <a:avLst/>
          </a:prstGeom>
          <a:gradFill>
            <a:gsLst>
              <a:gs pos="0">
                <a:srgbClr val="001328">
                  <a:alpha val="94902"/>
                </a:srgbClr>
              </a:gs>
              <a:gs pos="100000">
                <a:srgbClr val="00254F">
                  <a:alpha val="69804"/>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logo&#10;&#10;Description automatically generated with low confidence">
            <a:extLst>
              <a:ext uri="{FF2B5EF4-FFF2-40B4-BE49-F238E27FC236}">
                <a16:creationId xmlns:a16="http://schemas.microsoft.com/office/drawing/2014/main" id="{CA90C7AF-7EB5-4FFA-962A-5128B879C8F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347007875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95BD3-30FB-439E-A3A4-6CEB22EFA384}"/>
              </a:ext>
            </a:extLst>
          </p:cNvPr>
          <p:cNvSpPr>
            <a:spLocks noGrp="1"/>
          </p:cNvSpPr>
          <p:nvPr>
            <p:ph type="title"/>
          </p:nvPr>
        </p:nvSpPr>
        <p:spPr>
          <a:xfrm>
            <a:off x="838200" y="2416868"/>
            <a:ext cx="10515598"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B470A9C-8F52-4AE3-9744-EF89A995E570}"/>
              </a:ext>
            </a:extLst>
          </p:cNvPr>
          <p:cNvSpPr>
            <a:spLocks noGrp="1"/>
          </p:cNvSpPr>
          <p:nvPr>
            <p:ph idx="1"/>
          </p:nvPr>
        </p:nvSpPr>
        <p:spPr>
          <a:xfrm>
            <a:off x="838200" y="4000500"/>
            <a:ext cx="10515599" cy="2176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918B3-0DB9-4963-963E-4A0F005F531B}"/>
              </a:ext>
            </a:extLst>
          </p:cNvPr>
          <p:cNvSpPr>
            <a:spLocks noGrp="1"/>
          </p:cNvSpPr>
          <p:nvPr>
            <p:ph type="dt" sz="half" idx="10"/>
          </p:nvPr>
        </p:nvSpPr>
        <p:spPr/>
        <p:txBody>
          <a:body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86B7E3CD-FA72-40B4-A573-F66F1FEAE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34AB43-DAD8-4C6D-BD6A-2A8D8AD99CC0}"/>
              </a:ext>
            </a:extLst>
          </p:cNvPr>
          <p:cNvSpPr>
            <a:spLocks noGrp="1"/>
          </p:cNvSpPr>
          <p:nvPr>
            <p:ph type="sldNum" sz="quarter" idx="12"/>
          </p:nvPr>
        </p:nvSpPr>
        <p:spPr/>
        <p:txBody>
          <a:bodyPr/>
          <a:lstStyle/>
          <a:p>
            <a:fld id="{6353894A-EF73-4AA6-AB8F-E118989ED307}" type="slidenum">
              <a:rPr lang="en-US" smtClean="0"/>
              <a:t>‹#›</a:t>
            </a:fld>
            <a:endParaRPr lang="en-US"/>
          </a:p>
        </p:txBody>
      </p:sp>
      <p:pic>
        <p:nvPicPr>
          <p:cNvPr id="9" name="Picture 8" descr="Background pattern&#10;&#10;Description automatically generated">
            <a:extLst>
              <a:ext uri="{FF2B5EF4-FFF2-40B4-BE49-F238E27FC236}">
                <a16:creationId xmlns:a16="http://schemas.microsoft.com/office/drawing/2014/main" id="{F73590B3-6356-4146-9DE8-AA005EBEAAB1}"/>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21487" b="48045"/>
          <a:stretch/>
        </p:blipFill>
        <p:spPr>
          <a:xfrm>
            <a:off x="0" y="-13494"/>
            <a:ext cx="12192003" cy="2286001"/>
          </a:xfrm>
          <a:prstGeom prst="rect">
            <a:avLst/>
          </a:prstGeom>
        </p:spPr>
      </p:pic>
      <p:pic>
        <p:nvPicPr>
          <p:cNvPr id="8" name="Picture 7" descr="A close-up of a machine&#10;&#10;Description automatically generated with low confidence">
            <a:extLst>
              <a:ext uri="{FF2B5EF4-FFF2-40B4-BE49-F238E27FC236}">
                <a16:creationId xmlns:a16="http://schemas.microsoft.com/office/drawing/2014/main" id="{6D084EA0-CAF6-4D1A-9186-F5AB041138B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7488" b="64596"/>
          <a:stretch/>
        </p:blipFill>
        <p:spPr>
          <a:xfrm>
            <a:off x="-19050" y="0"/>
            <a:ext cx="12211050" cy="2272507"/>
          </a:xfrm>
          <a:prstGeom prst="rect">
            <a:avLst/>
          </a:prstGeom>
        </p:spPr>
      </p:pic>
      <p:sp>
        <p:nvSpPr>
          <p:cNvPr id="14" name="Rectangle 13">
            <a:extLst>
              <a:ext uri="{FF2B5EF4-FFF2-40B4-BE49-F238E27FC236}">
                <a16:creationId xmlns:a16="http://schemas.microsoft.com/office/drawing/2014/main" id="{9D238342-3E08-42AA-84E3-AEE1967C5113}"/>
              </a:ext>
            </a:extLst>
          </p:cNvPr>
          <p:cNvSpPr/>
          <p:nvPr userDrawn="1"/>
        </p:nvSpPr>
        <p:spPr>
          <a:xfrm>
            <a:off x="0" y="0"/>
            <a:ext cx="12192000" cy="2272507"/>
          </a:xfrm>
          <a:prstGeom prst="rect">
            <a:avLst/>
          </a:prstGeom>
          <a:gradFill>
            <a:gsLst>
              <a:gs pos="0">
                <a:srgbClr val="002B5C">
                  <a:alpha val="95000"/>
                </a:srgbClr>
              </a:gs>
              <a:gs pos="100000">
                <a:srgbClr val="0067B1">
                  <a:alpha val="70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ack and white logo&#10;&#10;Description automatically generated with low confidence">
            <a:extLst>
              <a:ext uri="{FF2B5EF4-FFF2-40B4-BE49-F238E27FC236}">
                <a16:creationId xmlns:a16="http://schemas.microsoft.com/office/drawing/2014/main" id="{DF4B2EEB-F2E6-4E02-9BDF-17E2262FE1E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8200" y="541052"/>
            <a:ext cx="2118360" cy="973708"/>
          </a:xfrm>
          <a:prstGeom prst="rect">
            <a:avLst/>
          </a:prstGeom>
        </p:spPr>
      </p:pic>
    </p:spTree>
    <p:extLst>
      <p:ext uri="{BB962C8B-B14F-4D97-AF65-F5344CB8AC3E}">
        <p14:creationId xmlns:p14="http://schemas.microsoft.com/office/powerpoint/2010/main" val="111621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10.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3" Type="http://schemas.openxmlformats.org/officeDocument/2006/relationships/slideLayout" Target="../slideLayouts/slideLayout90.xml"/><Relationship Id="rId21" Type="http://schemas.openxmlformats.org/officeDocument/2006/relationships/slideLayout" Target="../slideLayouts/slideLayout108.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5" Type="http://schemas.openxmlformats.org/officeDocument/2006/relationships/theme" Target="../theme/theme11.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24" Type="http://schemas.openxmlformats.org/officeDocument/2006/relationships/slideLayout" Target="../slideLayouts/slideLayout111.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slideLayout" Target="../slideLayouts/slideLayout110.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slideLayout" Target="../slideLayouts/slideLayout109.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124.xml"/><Relationship Id="rId18" Type="http://schemas.openxmlformats.org/officeDocument/2006/relationships/slideLayout" Target="../slideLayouts/slideLayout129.xml"/><Relationship Id="rId26" Type="http://schemas.openxmlformats.org/officeDocument/2006/relationships/slideLayout" Target="../slideLayouts/slideLayout137.xml"/><Relationship Id="rId39" Type="http://schemas.openxmlformats.org/officeDocument/2006/relationships/slideLayout" Target="../slideLayouts/slideLayout150.xml"/><Relationship Id="rId21" Type="http://schemas.openxmlformats.org/officeDocument/2006/relationships/slideLayout" Target="../slideLayouts/slideLayout132.xml"/><Relationship Id="rId34" Type="http://schemas.openxmlformats.org/officeDocument/2006/relationships/slideLayout" Target="../slideLayouts/slideLayout145.xml"/><Relationship Id="rId42" Type="http://schemas.openxmlformats.org/officeDocument/2006/relationships/slideLayout" Target="../slideLayouts/slideLayout153.xml"/><Relationship Id="rId47" Type="http://schemas.openxmlformats.org/officeDocument/2006/relationships/slideLayout" Target="../slideLayouts/slideLayout158.xml"/><Relationship Id="rId7" Type="http://schemas.openxmlformats.org/officeDocument/2006/relationships/slideLayout" Target="../slideLayouts/slideLayout118.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29" Type="http://schemas.openxmlformats.org/officeDocument/2006/relationships/slideLayout" Target="../slideLayouts/slideLayout140.xml"/><Relationship Id="rId11" Type="http://schemas.openxmlformats.org/officeDocument/2006/relationships/slideLayout" Target="../slideLayouts/slideLayout122.xml"/><Relationship Id="rId24" Type="http://schemas.openxmlformats.org/officeDocument/2006/relationships/slideLayout" Target="../slideLayouts/slideLayout135.xml"/><Relationship Id="rId32" Type="http://schemas.openxmlformats.org/officeDocument/2006/relationships/slideLayout" Target="../slideLayouts/slideLayout143.xml"/><Relationship Id="rId37" Type="http://schemas.openxmlformats.org/officeDocument/2006/relationships/slideLayout" Target="../slideLayouts/slideLayout148.xml"/><Relationship Id="rId40" Type="http://schemas.openxmlformats.org/officeDocument/2006/relationships/slideLayout" Target="../slideLayouts/slideLayout151.xml"/><Relationship Id="rId45" Type="http://schemas.openxmlformats.org/officeDocument/2006/relationships/slideLayout" Target="../slideLayouts/slideLayout156.x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23" Type="http://schemas.openxmlformats.org/officeDocument/2006/relationships/slideLayout" Target="../slideLayouts/slideLayout134.xml"/><Relationship Id="rId28" Type="http://schemas.openxmlformats.org/officeDocument/2006/relationships/slideLayout" Target="../slideLayouts/slideLayout139.xml"/><Relationship Id="rId36" Type="http://schemas.openxmlformats.org/officeDocument/2006/relationships/slideLayout" Target="../slideLayouts/slideLayout147.xml"/><Relationship Id="rId49" Type="http://schemas.openxmlformats.org/officeDocument/2006/relationships/theme" Target="../theme/theme12.xml"/><Relationship Id="rId10" Type="http://schemas.openxmlformats.org/officeDocument/2006/relationships/slideLayout" Target="../slideLayouts/slideLayout121.xml"/><Relationship Id="rId19" Type="http://schemas.openxmlformats.org/officeDocument/2006/relationships/slideLayout" Target="../slideLayouts/slideLayout130.xml"/><Relationship Id="rId31" Type="http://schemas.openxmlformats.org/officeDocument/2006/relationships/slideLayout" Target="../slideLayouts/slideLayout142.xml"/><Relationship Id="rId44" Type="http://schemas.openxmlformats.org/officeDocument/2006/relationships/slideLayout" Target="../slideLayouts/slideLayout155.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 Id="rId22" Type="http://schemas.openxmlformats.org/officeDocument/2006/relationships/slideLayout" Target="../slideLayouts/slideLayout133.xml"/><Relationship Id="rId27" Type="http://schemas.openxmlformats.org/officeDocument/2006/relationships/slideLayout" Target="../slideLayouts/slideLayout138.xml"/><Relationship Id="rId30" Type="http://schemas.openxmlformats.org/officeDocument/2006/relationships/slideLayout" Target="../slideLayouts/slideLayout141.xml"/><Relationship Id="rId35" Type="http://schemas.openxmlformats.org/officeDocument/2006/relationships/slideLayout" Target="../slideLayouts/slideLayout146.xml"/><Relationship Id="rId43" Type="http://schemas.openxmlformats.org/officeDocument/2006/relationships/slideLayout" Target="../slideLayouts/slideLayout154.xml"/><Relationship Id="rId48" Type="http://schemas.openxmlformats.org/officeDocument/2006/relationships/slideLayout" Target="../slideLayouts/slideLayout159.xml"/><Relationship Id="rId8" Type="http://schemas.openxmlformats.org/officeDocument/2006/relationships/slideLayout" Target="../slideLayouts/slideLayout119.xml"/><Relationship Id="rId3" Type="http://schemas.openxmlformats.org/officeDocument/2006/relationships/slideLayout" Target="../slideLayouts/slideLayout114.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5" Type="http://schemas.openxmlformats.org/officeDocument/2006/relationships/slideLayout" Target="../slideLayouts/slideLayout136.xml"/><Relationship Id="rId33" Type="http://schemas.openxmlformats.org/officeDocument/2006/relationships/slideLayout" Target="../slideLayouts/slideLayout144.xml"/><Relationship Id="rId38" Type="http://schemas.openxmlformats.org/officeDocument/2006/relationships/slideLayout" Target="../slideLayouts/slideLayout149.xml"/><Relationship Id="rId46" Type="http://schemas.openxmlformats.org/officeDocument/2006/relationships/slideLayout" Target="../slideLayouts/slideLayout157.xml"/><Relationship Id="rId20" Type="http://schemas.openxmlformats.org/officeDocument/2006/relationships/slideLayout" Target="../slideLayouts/slideLayout131.xml"/><Relationship Id="rId41" Type="http://schemas.openxmlformats.org/officeDocument/2006/relationships/slideLayout" Target="../slideLayouts/slideLayout152.xml"/><Relationship Id="rId1" Type="http://schemas.openxmlformats.org/officeDocument/2006/relationships/slideLayout" Target="../slideLayouts/slideLayout112.xml"/><Relationship Id="rId6" Type="http://schemas.openxmlformats.org/officeDocument/2006/relationships/slideLayout" Target="../slideLayouts/slideLayout117.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172.xml"/><Relationship Id="rId18" Type="http://schemas.openxmlformats.org/officeDocument/2006/relationships/slideLayout" Target="../slideLayouts/slideLayout177.xml"/><Relationship Id="rId26" Type="http://schemas.openxmlformats.org/officeDocument/2006/relationships/slideLayout" Target="../slideLayouts/slideLayout185.xml"/><Relationship Id="rId39" Type="http://schemas.openxmlformats.org/officeDocument/2006/relationships/slideLayout" Target="../slideLayouts/slideLayout198.xml"/><Relationship Id="rId21" Type="http://schemas.openxmlformats.org/officeDocument/2006/relationships/slideLayout" Target="../slideLayouts/slideLayout180.xml"/><Relationship Id="rId34" Type="http://schemas.openxmlformats.org/officeDocument/2006/relationships/slideLayout" Target="../slideLayouts/slideLayout193.xml"/><Relationship Id="rId42" Type="http://schemas.openxmlformats.org/officeDocument/2006/relationships/slideLayout" Target="../slideLayouts/slideLayout201.xml"/><Relationship Id="rId47" Type="http://schemas.openxmlformats.org/officeDocument/2006/relationships/slideLayout" Target="../slideLayouts/slideLayout206.xml"/><Relationship Id="rId7" Type="http://schemas.openxmlformats.org/officeDocument/2006/relationships/slideLayout" Target="../slideLayouts/slideLayout166.xml"/><Relationship Id="rId2" Type="http://schemas.openxmlformats.org/officeDocument/2006/relationships/slideLayout" Target="../slideLayouts/slideLayout161.xml"/><Relationship Id="rId16" Type="http://schemas.openxmlformats.org/officeDocument/2006/relationships/slideLayout" Target="../slideLayouts/slideLayout175.xml"/><Relationship Id="rId29" Type="http://schemas.openxmlformats.org/officeDocument/2006/relationships/slideLayout" Target="../slideLayouts/slideLayout188.xml"/><Relationship Id="rId11" Type="http://schemas.openxmlformats.org/officeDocument/2006/relationships/slideLayout" Target="../slideLayouts/slideLayout170.xml"/><Relationship Id="rId24" Type="http://schemas.openxmlformats.org/officeDocument/2006/relationships/slideLayout" Target="../slideLayouts/slideLayout183.xml"/><Relationship Id="rId32" Type="http://schemas.openxmlformats.org/officeDocument/2006/relationships/slideLayout" Target="../slideLayouts/slideLayout191.xml"/><Relationship Id="rId37" Type="http://schemas.openxmlformats.org/officeDocument/2006/relationships/slideLayout" Target="../slideLayouts/slideLayout196.xml"/><Relationship Id="rId40" Type="http://schemas.openxmlformats.org/officeDocument/2006/relationships/slideLayout" Target="../slideLayouts/slideLayout199.xml"/><Relationship Id="rId45" Type="http://schemas.openxmlformats.org/officeDocument/2006/relationships/slideLayout" Target="../slideLayouts/slideLayout204.xml"/><Relationship Id="rId5" Type="http://schemas.openxmlformats.org/officeDocument/2006/relationships/slideLayout" Target="../slideLayouts/slideLayout164.xml"/><Relationship Id="rId15" Type="http://schemas.openxmlformats.org/officeDocument/2006/relationships/slideLayout" Target="../slideLayouts/slideLayout174.xml"/><Relationship Id="rId23" Type="http://schemas.openxmlformats.org/officeDocument/2006/relationships/slideLayout" Target="../slideLayouts/slideLayout182.xml"/><Relationship Id="rId28" Type="http://schemas.openxmlformats.org/officeDocument/2006/relationships/slideLayout" Target="../slideLayouts/slideLayout187.xml"/><Relationship Id="rId36" Type="http://schemas.openxmlformats.org/officeDocument/2006/relationships/slideLayout" Target="../slideLayouts/slideLayout195.xml"/><Relationship Id="rId49" Type="http://schemas.openxmlformats.org/officeDocument/2006/relationships/theme" Target="../theme/theme13.xml"/><Relationship Id="rId10" Type="http://schemas.openxmlformats.org/officeDocument/2006/relationships/slideLayout" Target="../slideLayouts/slideLayout169.xml"/><Relationship Id="rId19" Type="http://schemas.openxmlformats.org/officeDocument/2006/relationships/slideLayout" Target="../slideLayouts/slideLayout178.xml"/><Relationship Id="rId31" Type="http://schemas.openxmlformats.org/officeDocument/2006/relationships/slideLayout" Target="../slideLayouts/slideLayout190.xml"/><Relationship Id="rId44" Type="http://schemas.openxmlformats.org/officeDocument/2006/relationships/slideLayout" Target="../slideLayouts/slideLayout203.xml"/><Relationship Id="rId4" Type="http://schemas.openxmlformats.org/officeDocument/2006/relationships/slideLayout" Target="../slideLayouts/slideLayout163.xml"/><Relationship Id="rId9" Type="http://schemas.openxmlformats.org/officeDocument/2006/relationships/slideLayout" Target="../slideLayouts/slideLayout168.xml"/><Relationship Id="rId14" Type="http://schemas.openxmlformats.org/officeDocument/2006/relationships/slideLayout" Target="../slideLayouts/slideLayout173.xml"/><Relationship Id="rId22" Type="http://schemas.openxmlformats.org/officeDocument/2006/relationships/slideLayout" Target="../slideLayouts/slideLayout181.xml"/><Relationship Id="rId27" Type="http://schemas.openxmlformats.org/officeDocument/2006/relationships/slideLayout" Target="../slideLayouts/slideLayout186.xml"/><Relationship Id="rId30" Type="http://schemas.openxmlformats.org/officeDocument/2006/relationships/slideLayout" Target="../slideLayouts/slideLayout189.xml"/><Relationship Id="rId35" Type="http://schemas.openxmlformats.org/officeDocument/2006/relationships/slideLayout" Target="../slideLayouts/slideLayout194.xml"/><Relationship Id="rId43" Type="http://schemas.openxmlformats.org/officeDocument/2006/relationships/slideLayout" Target="../slideLayouts/slideLayout202.xml"/><Relationship Id="rId48" Type="http://schemas.openxmlformats.org/officeDocument/2006/relationships/slideLayout" Target="../slideLayouts/slideLayout207.xml"/><Relationship Id="rId8" Type="http://schemas.openxmlformats.org/officeDocument/2006/relationships/slideLayout" Target="../slideLayouts/slideLayout167.xml"/><Relationship Id="rId3" Type="http://schemas.openxmlformats.org/officeDocument/2006/relationships/slideLayout" Target="../slideLayouts/slideLayout162.xml"/><Relationship Id="rId12" Type="http://schemas.openxmlformats.org/officeDocument/2006/relationships/slideLayout" Target="../slideLayouts/slideLayout171.xml"/><Relationship Id="rId17" Type="http://schemas.openxmlformats.org/officeDocument/2006/relationships/slideLayout" Target="../slideLayouts/slideLayout176.xml"/><Relationship Id="rId25" Type="http://schemas.openxmlformats.org/officeDocument/2006/relationships/slideLayout" Target="../slideLayouts/slideLayout184.xml"/><Relationship Id="rId33" Type="http://schemas.openxmlformats.org/officeDocument/2006/relationships/slideLayout" Target="../slideLayouts/slideLayout192.xml"/><Relationship Id="rId38" Type="http://schemas.openxmlformats.org/officeDocument/2006/relationships/slideLayout" Target="../slideLayouts/slideLayout197.xml"/><Relationship Id="rId46" Type="http://schemas.openxmlformats.org/officeDocument/2006/relationships/slideLayout" Target="../slideLayouts/slideLayout205.xml"/><Relationship Id="rId20" Type="http://schemas.openxmlformats.org/officeDocument/2006/relationships/slideLayout" Target="../slideLayouts/slideLayout179.xml"/><Relationship Id="rId41" Type="http://schemas.openxmlformats.org/officeDocument/2006/relationships/slideLayout" Target="../slideLayouts/slideLayout200.xml"/><Relationship Id="rId1" Type="http://schemas.openxmlformats.org/officeDocument/2006/relationships/slideLayout" Target="../slideLayouts/slideLayout160.xml"/><Relationship Id="rId6" Type="http://schemas.openxmlformats.org/officeDocument/2006/relationships/slideLayout" Target="../slideLayouts/slideLayout165.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220.xml"/><Relationship Id="rId18" Type="http://schemas.openxmlformats.org/officeDocument/2006/relationships/slideLayout" Target="../slideLayouts/slideLayout225.xml"/><Relationship Id="rId26" Type="http://schemas.openxmlformats.org/officeDocument/2006/relationships/slideLayout" Target="../slideLayouts/slideLayout233.xml"/><Relationship Id="rId39" Type="http://schemas.openxmlformats.org/officeDocument/2006/relationships/slideLayout" Target="../slideLayouts/slideLayout246.xml"/><Relationship Id="rId21" Type="http://schemas.openxmlformats.org/officeDocument/2006/relationships/slideLayout" Target="../slideLayouts/slideLayout228.xml"/><Relationship Id="rId34" Type="http://schemas.openxmlformats.org/officeDocument/2006/relationships/slideLayout" Target="../slideLayouts/slideLayout241.xml"/><Relationship Id="rId42" Type="http://schemas.openxmlformats.org/officeDocument/2006/relationships/slideLayout" Target="../slideLayouts/slideLayout249.xml"/><Relationship Id="rId47" Type="http://schemas.openxmlformats.org/officeDocument/2006/relationships/slideLayout" Target="../slideLayouts/slideLayout254.xml"/><Relationship Id="rId7" Type="http://schemas.openxmlformats.org/officeDocument/2006/relationships/slideLayout" Target="../slideLayouts/slideLayout214.xml"/><Relationship Id="rId2" Type="http://schemas.openxmlformats.org/officeDocument/2006/relationships/slideLayout" Target="../slideLayouts/slideLayout209.xml"/><Relationship Id="rId16" Type="http://schemas.openxmlformats.org/officeDocument/2006/relationships/slideLayout" Target="../slideLayouts/slideLayout223.xml"/><Relationship Id="rId29" Type="http://schemas.openxmlformats.org/officeDocument/2006/relationships/slideLayout" Target="../slideLayouts/slideLayout236.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24" Type="http://schemas.openxmlformats.org/officeDocument/2006/relationships/slideLayout" Target="../slideLayouts/slideLayout231.xml"/><Relationship Id="rId32" Type="http://schemas.openxmlformats.org/officeDocument/2006/relationships/slideLayout" Target="../slideLayouts/slideLayout239.xml"/><Relationship Id="rId37" Type="http://schemas.openxmlformats.org/officeDocument/2006/relationships/slideLayout" Target="../slideLayouts/slideLayout244.xml"/><Relationship Id="rId40" Type="http://schemas.openxmlformats.org/officeDocument/2006/relationships/slideLayout" Target="../slideLayouts/slideLayout247.xml"/><Relationship Id="rId45" Type="http://schemas.openxmlformats.org/officeDocument/2006/relationships/slideLayout" Target="../slideLayouts/slideLayout252.xml"/><Relationship Id="rId5" Type="http://schemas.openxmlformats.org/officeDocument/2006/relationships/slideLayout" Target="../slideLayouts/slideLayout212.xml"/><Relationship Id="rId15" Type="http://schemas.openxmlformats.org/officeDocument/2006/relationships/slideLayout" Target="../slideLayouts/slideLayout222.xml"/><Relationship Id="rId23" Type="http://schemas.openxmlformats.org/officeDocument/2006/relationships/slideLayout" Target="../slideLayouts/slideLayout230.xml"/><Relationship Id="rId28" Type="http://schemas.openxmlformats.org/officeDocument/2006/relationships/slideLayout" Target="../slideLayouts/slideLayout235.xml"/><Relationship Id="rId36" Type="http://schemas.openxmlformats.org/officeDocument/2006/relationships/slideLayout" Target="../slideLayouts/slideLayout243.xml"/><Relationship Id="rId10" Type="http://schemas.openxmlformats.org/officeDocument/2006/relationships/slideLayout" Target="../slideLayouts/slideLayout217.xml"/><Relationship Id="rId19" Type="http://schemas.openxmlformats.org/officeDocument/2006/relationships/slideLayout" Target="../slideLayouts/slideLayout226.xml"/><Relationship Id="rId31" Type="http://schemas.openxmlformats.org/officeDocument/2006/relationships/slideLayout" Target="../slideLayouts/slideLayout238.xml"/><Relationship Id="rId44" Type="http://schemas.openxmlformats.org/officeDocument/2006/relationships/slideLayout" Target="../slideLayouts/slideLayout251.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 Id="rId22" Type="http://schemas.openxmlformats.org/officeDocument/2006/relationships/slideLayout" Target="../slideLayouts/slideLayout229.xml"/><Relationship Id="rId27" Type="http://schemas.openxmlformats.org/officeDocument/2006/relationships/slideLayout" Target="../slideLayouts/slideLayout234.xml"/><Relationship Id="rId30" Type="http://schemas.openxmlformats.org/officeDocument/2006/relationships/slideLayout" Target="../slideLayouts/slideLayout237.xml"/><Relationship Id="rId35" Type="http://schemas.openxmlformats.org/officeDocument/2006/relationships/slideLayout" Target="../slideLayouts/slideLayout242.xml"/><Relationship Id="rId43" Type="http://schemas.openxmlformats.org/officeDocument/2006/relationships/slideLayout" Target="../slideLayouts/slideLayout250.xml"/><Relationship Id="rId48" Type="http://schemas.openxmlformats.org/officeDocument/2006/relationships/theme" Target="../theme/theme14.xml"/><Relationship Id="rId8" Type="http://schemas.openxmlformats.org/officeDocument/2006/relationships/slideLayout" Target="../slideLayouts/slideLayout215.xml"/><Relationship Id="rId3" Type="http://schemas.openxmlformats.org/officeDocument/2006/relationships/slideLayout" Target="../slideLayouts/slideLayout210.xml"/><Relationship Id="rId12" Type="http://schemas.openxmlformats.org/officeDocument/2006/relationships/slideLayout" Target="../slideLayouts/slideLayout219.xml"/><Relationship Id="rId17" Type="http://schemas.openxmlformats.org/officeDocument/2006/relationships/slideLayout" Target="../slideLayouts/slideLayout224.xml"/><Relationship Id="rId25" Type="http://schemas.openxmlformats.org/officeDocument/2006/relationships/slideLayout" Target="../slideLayouts/slideLayout232.xml"/><Relationship Id="rId33" Type="http://schemas.openxmlformats.org/officeDocument/2006/relationships/slideLayout" Target="../slideLayouts/slideLayout240.xml"/><Relationship Id="rId38" Type="http://schemas.openxmlformats.org/officeDocument/2006/relationships/slideLayout" Target="../slideLayouts/slideLayout245.xml"/><Relationship Id="rId46" Type="http://schemas.openxmlformats.org/officeDocument/2006/relationships/slideLayout" Target="../slideLayouts/slideLayout253.xml"/><Relationship Id="rId20" Type="http://schemas.openxmlformats.org/officeDocument/2006/relationships/slideLayout" Target="../slideLayouts/slideLayout227.xml"/><Relationship Id="rId41" Type="http://schemas.openxmlformats.org/officeDocument/2006/relationships/slideLayout" Target="../slideLayouts/slideLayout248.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257.xml"/><Relationship Id="rId2" Type="http://schemas.openxmlformats.org/officeDocument/2006/relationships/slideLayout" Target="../slideLayouts/slideLayout256.xml"/><Relationship Id="rId1" Type="http://schemas.openxmlformats.org/officeDocument/2006/relationships/slideLayout" Target="../slideLayouts/slideLayout255.xml"/><Relationship Id="rId5" Type="http://schemas.openxmlformats.org/officeDocument/2006/relationships/theme" Target="../theme/theme15.xml"/><Relationship Id="rId4" Type="http://schemas.openxmlformats.org/officeDocument/2006/relationships/slideLayout" Target="../slideLayouts/slideLayout25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4.jpe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10" Type="http://schemas.openxmlformats.org/officeDocument/2006/relationships/image" Target="../media/image5.jpeg"/><Relationship Id="rId4" Type="http://schemas.openxmlformats.org/officeDocument/2006/relationships/slideLayout" Target="../slideLayouts/slideLayout20.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6.jpeg"/><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10" Type="http://schemas.openxmlformats.org/officeDocument/2006/relationships/image" Target="../media/image4.jpeg"/><Relationship Id="rId4" Type="http://schemas.openxmlformats.org/officeDocument/2006/relationships/slideLayout" Target="../slideLayouts/slideLayout3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10" Type="http://schemas.openxmlformats.org/officeDocument/2006/relationships/image" Target="../media/image4.jpeg"/><Relationship Id="rId4" Type="http://schemas.openxmlformats.org/officeDocument/2006/relationships/slideLayout" Target="../slideLayouts/slideLayout44.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10" Type="http://schemas.openxmlformats.org/officeDocument/2006/relationships/image" Target="../media/image4.jpeg"/><Relationship Id="rId4" Type="http://schemas.openxmlformats.org/officeDocument/2006/relationships/slideLayout" Target="../slideLayouts/slideLayout52.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image" Target="../media/image11.png"/><Relationship Id="rId5" Type="http://schemas.openxmlformats.org/officeDocument/2006/relationships/slideLayout" Target="../slideLayouts/slideLayout61.xml"/><Relationship Id="rId10" Type="http://schemas.openxmlformats.org/officeDocument/2006/relationships/theme" Target="../theme/theme8.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3.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9.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1027"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rgbClr val="C00000"/>
                </a:solidFill>
                <a:latin typeface="+mn-lt"/>
              </a:defRPr>
            </a:lvl1pPr>
          </a:lstStyle>
          <a:p>
            <a:pPr>
              <a:defRPr/>
            </a:pPr>
            <a:fld id="{8CE6CB8A-D6E0-4F89-9282-03758673640B}" type="datetime1">
              <a:rPr lang="en-US"/>
              <a:pPr>
                <a:defRPr/>
              </a:pPr>
              <a:t>6/14/2023</a:t>
            </a:fld>
            <a:endParaRPr lang="es-ES_tradnl"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C00000"/>
                </a:solidFill>
              </a:defRPr>
            </a:lvl1pPr>
          </a:lstStyle>
          <a:p>
            <a:fld id="{7783FD5C-9896-43B1-83E9-FA784E16785D}"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86" r:id="rId1"/>
    <p:sldLayoutId id="2147483779" r:id="rId2"/>
    <p:sldLayoutId id="2147483780" r:id="rId3"/>
    <p:sldLayoutId id="2147483781" r:id="rId4"/>
    <p:sldLayoutId id="2147483782" r:id="rId5"/>
    <p:sldLayoutId id="2147483783" r:id="rId6"/>
    <p:sldLayoutId id="2147483784" r:id="rId7"/>
    <p:sldLayoutId id="2147483785" r:id="rId8"/>
  </p:sldLayoutIdLst>
  <p:hf sldNum="0" hdr="0" dt="0"/>
  <p:txStyles>
    <p:titleStyle>
      <a:lvl1pPr algn="l" defTabSz="457200" rtl="0" eaLnBrk="1" fontAlgn="base" hangingPunct="1">
        <a:spcBef>
          <a:spcPct val="0"/>
        </a:spcBef>
        <a:spcAft>
          <a:spcPct val="0"/>
        </a:spcAft>
        <a:defRPr sz="2800" kern="1200" cap="all">
          <a:solidFill>
            <a:schemeClr val="bg1"/>
          </a:solidFill>
          <a:latin typeface="+mj-lt"/>
          <a:ea typeface="+mj-ea"/>
          <a:cs typeface="+mj-cs"/>
        </a:defRPr>
      </a:lvl1pPr>
      <a:lvl2pPr algn="l" defTabSz="457200" rtl="0" eaLnBrk="1" fontAlgn="base" hangingPunct="1">
        <a:spcBef>
          <a:spcPct val="0"/>
        </a:spcBef>
        <a:spcAft>
          <a:spcPct val="0"/>
        </a:spcAft>
        <a:defRPr sz="2800">
          <a:solidFill>
            <a:schemeClr val="bg1"/>
          </a:solidFill>
          <a:latin typeface="Arial" panose="020B0604020202020204" pitchFamily="34" charset="0"/>
        </a:defRPr>
      </a:lvl2pPr>
      <a:lvl3pPr algn="l" defTabSz="457200" rtl="0" eaLnBrk="1" fontAlgn="base" hangingPunct="1">
        <a:spcBef>
          <a:spcPct val="0"/>
        </a:spcBef>
        <a:spcAft>
          <a:spcPct val="0"/>
        </a:spcAft>
        <a:defRPr sz="2800">
          <a:solidFill>
            <a:schemeClr val="bg1"/>
          </a:solidFill>
          <a:latin typeface="Arial" panose="020B0604020202020204" pitchFamily="34" charset="0"/>
        </a:defRPr>
      </a:lvl3pPr>
      <a:lvl4pPr algn="l" defTabSz="457200" rtl="0" eaLnBrk="1" fontAlgn="base" hangingPunct="1">
        <a:spcBef>
          <a:spcPct val="0"/>
        </a:spcBef>
        <a:spcAft>
          <a:spcPct val="0"/>
        </a:spcAft>
        <a:defRPr sz="2800">
          <a:solidFill>
            <a:schemeClr val="bg1"/>
          </a:solidFill>
          <a:latin typeface="Arial" panose="020B0604020202020204" pitchFamily="34" charset="0"/>
        </a:defRPr>
      </a:lvl4pPr>
      <a:lvl5pPr algn="l" defTabSz="457200" rtl="0" eaLnBrk="1" fontAlgn="base" hangingPunct="1">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eaLnBrk="1" fontAlgn="base"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6BFDCA-D431-32D5-332F-95DAFBB7EA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HN"/>
          </a:p>
        </p:txBody>
      </p:sp>
      <p:sp>
        <p:nvSpPr>
          <p:cNvPr id="3" name="Text Placeholder 2">
            <a:extLst>
              <a:ext uri="{FF2B5EF4-FFF2-40B4-BE49-F238E27FC236}">
                <a16:creationId xmlns:a16="http://schemas.microsoft.com/office/drawing/2014/main" id="{F9D4BE22-C729-921B-5DD1-3EA5AB253D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N"/>
          </a:p>
        </p:txBody>
      </p:sp>
      <p:sp>
        <p:nvSpPr>
          <p:cNvPr id="4" name="Date Placeholder 3">
            <a:extLst>
              <a:ext uri="{FF2B5EF4-FFF2-40B4-BE49-F238E27FC236}">
                <a16:creationId xmlns:a16="http://schemas.microsoft.com/office/drawing/2014/main" id="{D6F39550-BCAF-4829-9468-6F5DEC7D8E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D48027-B03A-7D45-99A1-4B5C110426D2}" type="datetimeFigureOut">
              <a:rPr lang="en-HN" smtClean="0"/>
              <a:t>06/14/2023</a:t>
            </a:fld>
            <a:endParaRPr lang="en-HN"/>
          </a:p>
        </p:txBody>
      </p:sp>
      <p:sp>
        <p:nvSpPr>
          <p:cNvPr id="5" name="Footer Placeholder 4">
            <a:extLst>
              <a:ext uri="{FF2B5EF4-FFF2-40B4-BE49-F238E27FC236}">
                <a16:creationId xmlns:a16="http://schemas.microsoft.com/office/drawing/2014/main" id="{15C6944A-EB44-8C0C-361A-88E0718B16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HN"/>
          </a:p>
        </p:txBody>
      </p:sp>
      <p:sp>
        <p:nvSpPr>
          <p:cNvPr id="6" name="Slide Number Placeholder 5">
            <a:extLst>
              <a:ext uri="{FF2B5EF4-FFF2-40B4-BE49-F238E27FC236}">
                <a16:creationId xmlns:a16="http://schemas.microsoft.com/office/drawing/2014/main" id="{C028B45B-6622-FBB6-598C-AF78A34ADB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B6196-C164-F44E-93DE-A291BD606400}" type="slidenum">
              <a:rPr lang="en-HN" smtClean="0"/>
              <a:t>‹#›</a:t>
            </a:fld>
            <a:endParaRPr lang="en-HN"/>
          </a:p>
        </p:txBody>
      </p:sp>
    </p:spTree>
    <p:extLst>
      <p:ext uri="{BB962C8B-B14F-4D97-AF65-F5344CB8AC3E}">
        <p14:creationId xmlns:p14="http://schemas.microsoft.com/office/powerpoint/2010/main" val="2029637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H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A6390B-C5D0-47DC-8E64-A8098211F0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395DEC2-111B-46C0-9FA6-B868D91922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C6A67B-2B8A-42E3-90A3-907513CE7E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2092D2-8B9D-4706-8D6B-3C913FA7EE14}" type="datetimeFigureOut">
              <a:rPr lang="en-US" smtClean="0"/>
              <a:t>6/14/2023</a:t>
            </a:fld>
            <a:endParaRPr lang="en-US"/>
          </a:p>
        </p:txBody>
      </p:sp>
      <p:sp>
        <p:nvSpPr>
          <p:cNvPr id="5" name="Footer Placeholder 4">
            <a:extLst>
              <a:ext uri="{FF2B5EF4-FFF2-40B4-BE49-F238E27FC236}">
                <a16:creationId xmlns:a16="http://schemas.microsoft.com/office/drawing/2014/main" id="{F060A867-FC95-4B8A-B5DD-7C7E9EAAB4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069872-6FFE-4084-85C5-C6F47DA1E6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3894A-EF73-4AA6-AB8F-E118989ED307}" type="slidenum">
              <a:rPr lang="en-US" smtClean="0"/>
              <a:t>‹#›</a:t>
            </a:fld>
            <a:endParaRPr lang="en-US"/>
          </a:p>
        </p:txBody>
      </p:sp>
    </p:spTree>
    <p:extLst>
      <p:ext uri="{BB962C8B-B14F-4D97-AF65-F5344CB8AC3E}">
        <p14:creationId xmlns:p14="http://schemas.microsoft.com/office/powerpoint/2010/main" val="258877572"/>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 id="2147483876" r:id="rId18"/>
    <p:sldLayoutId id="2147483877" r:id="rId19"/>
    <p:sldLayoutId id="2147483878" r:id="rId20"/>
    <p:sldLayoutId id="2147483879" r:id="rId21"/>
    <p:sldLayoutId id="2147483880" r:id="rId22"/>
    <p:sldLayoutId id="2147483881" r:id="rId23"/>
    <p:sldLayoutId id="2147483882"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64F6BB-A1D5-0347-B99B-4E2D63DE4150}"/>
              </a:ext>
            </a:extLst>
          </p:cNvPr>
          <p:cNvSpPr>
            <a:spLocks noGrp="1"/>
          </p:cNvSpPr>
          <p:nvPr>
            <p:ph type="title"/>
          </p:nvPr>
        </p:nvSpPr>
        <p:spPr>
          <a:xfrm>
            <a:off x="582803" y="365125"/>
            <a:ext cx="1103309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8CBA7CF-22D8-D141-AC61-1A28CED4DC66}"/>
              </a:ext>
            </a:extLst>
          </p:cNvPr>
          <p:cNvSpPr>
            <a:spLocks noGrp="1"/>
          </p:cNvSpPr>
          <p:nvPr>
            <p:ph type="body" idx="1"/>
          </p:nvPr>
        </p:nvSpPr>
        <p:spPr>
          <a:xfrm>
            <a:off x="582804" y="1825625"/>
            <a:ext cx="11033090" cy="4351338"/>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F27567E-B117-4645-A4EA-EAD0497BA5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Myriad Pro" panose="020B0503030403020204" pitchFamily="34" charset="0"/>
              </a:defRPr>
            </a:lvl1pPr>
          </a:lstStyle>
          <a:p>
            <a:endParaRPr lang="en-US" dirty="0"/>
          </a:p>
        </p:txBody>
      </p:sp>
      <p:sp>
        <p:nvSpPr>
          <p:cNvPr id="6" name="Slide Number Placeholder 5">
            <a:extLst>
              <a:ext uri="{FF2B5EF4-FFF2-40B4-BE49-F238E27FC236}">
                <a16:creationId xmlns:a16="http://schemas.microsoft.com/office/drawing/2014/main" id="{00111607-8AAE-A047-98FB-1A9B7959E8D7}"/>
              </a:ext>
            </a:extLst>
          </p:cNvPr>
          <p:cNvSpPr>
            <a:spLocks noGrp="1"/>
          </p:cNvSpPr>
          <p:nvPr>
            <p:ph type="sldNum" sz="quarter" idx="4"/>
          </p:nvPr>
        </p:nvSpPr>
        <p:spPr>
          <a:xfrm>
            <a:off x="8872694"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Myriad Pro" panose="020B0503030403020204" pitchFamily="34" charset="0"/>
              </a:defRPr>
            </a:lvl1pPr>
          </a:lstStyle>
          <a:p>
            <a:fld id="{89F39737-6548-6B47-BDDA-19FC6774D27A}" type="slidenum">
              <a:rPr lang="en-US" smtClean="0"/>
              <a:pPr/>
              <a:t>‹#›</a:t>
            </a:fld>
            <a:endParaRPr lang="en-US" dirty="0"/>
          </a:p>
        </p:txBody>
      </p:sp>
    </p:spTree>
    <p:extLst>
      <p:ext uri="{BB962C8B-B14F-4D97-AF65-F5344CB8AC3E}">
        <p14:creationId xmlns:p14="http://schemas.microsoft.com/office/powerpoint/2010/main" val="2789497365"/>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 id="2147483896" r:id="rId13"/>
    <p:sldLayoutId id="2147483897" r:id="rId14"/>
    <p:sldLayoutId id="2147483898" r:id="rId15"/>
    <p:sldLayoutId id="2147483899" r:id="rId16"/>
    <p:sldLayoutId id="2147483900" r:id="rId17"/>
    <p:sldLayoutId id="2147483901" r:id="rId18"/>
    <p:sldLayoutId id="2147483902" r:id="rId19"/>
    <p:sldLayoutId id="2147483903" r:id="rId20"/>
    <p:sldLayoutId id="2147483904" r:id="rId21"/>
    <p:sldLayoutId id="2147483905" r:id="rId22"/>
    <p:sldLayoutId id="2147483906" r:id="rId23"/>
    <p:sldLayoutId id="2147483907" r:id="rId24"/>
    <p:sldLayoutId id="2147483908" r:id="rId25"/>
    <p:sldLayoutId id="2147483909" r:id="rId26"/>
    <p:sldLayoutId id="2147483910" r:id="rId27"/>
    <p:sldLayoutId id="2147483911" r:id="rId28"/>
    <p:sldLayoutId id="2147483912" r:id="rId29"/>
    <p:sldLayoutId id="2147483913" r:id="rId30"/>
    <p:sldLayoutId id="2147483914" r:id="rId31"/>
    <p:sldLayoutId id="2147483915" r:id="rId32"/>
    <p:sldLayoutId id="2147483916" r:id="rId33"/>
    <p:sldLayoutId id="2147483917" r:id="rId34"/>
    <p:sldLayoutId id="2147483918" r:id="rId35"/>
    <p:sldLayoutId id="2147483919" r:id="rId36"/>
    <p:sldLayoutId id="2147483920" r:id="rId37"/>
    <p:sldLayoutId id="2147483921" r:id="rId38"/>
    <p:sldLayoutId id="2147483922" r:id="rId39"/>
    <p:sldLayoutId id="2147483923" r:id="rId40"/>
    <p:sldLayoutId id="2147483924" r:id="rId41"/>
    <p:sldLayoutId id="2147483925" r:id="rId42"/>
    <p:sldLayoutId id="2147483926" r:id="rId43"/>
    <p:sldLayoutId id="2147483927" r:id="rId44"/>
    <p:sldLayoutId id="2147483928" r:id="rId45"/>
    <p:sldLayoutId id="2147483929" r:id="rId46"/>
    <p:sldLayoutId id="2147483930" r:id="rId47"/>
    <p:sldLayoutId id="2147483931" r:id="rId48"/>
  </p:sldLayoutIdLst>
  <p:hf hdr="0" ftr="0" dt="0"/>
  <p:txStyles>
    <p:titleStyle>
      <a:lvl1pPr algn="l" defTabSz="914400" rtl="0" eaLnBrk="1" latinLnBrk="0" hangingPunct="1">
        <a:lnSpc>
          <a:spcPct val="90000"/>
        </a:lnSpc>
        <a:spcBef>
          <a:spcPct val="0"/>
        </a:spcBef>
        <a:buNone/>
        <a:defRPr sz="3200" b="1" i="0" kern="1200">
          <a:solidFill>
            <a:schemeClr val="tx1">
              <a:lumMod val="75000"/>
              <a:lumOff val="25000"/>
            </a:schemeClr>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CC0C00"/>
        </a:buClr>
        <a:buFont typeface="Wingdings" pitchFamily="2" charset="2"/>
        <a:buChar char="§"/>
        <a:defRPr sz="2400" b="0" i="0" kern="1200">
          <a:solidFill>
            <a:schemeClr val="tx1">
              <a:lumMod val="75000"/>
              <a:lumOff val="25000"/>
            </a:schemeClr>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Clr>
          <a:srgbClr val="CC0C00"/>
        </a:buClr>
        <a:buFont typeface="Wingdings" pitchFamily="2" charset="2"/>
        <a:buChar char="§"/>
        <a:defRPr sz="2000" b="0" i="0" kern="1200">
          <a:solidFill>
            <a:schemeClr val="tx1">
              <a:lumMod val="75000"/>
              <a:lumOff val="25000"/>
            </a:schemeClr>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Clr>
          <a:srgbClr val="CC0C00"/>
        </a:buClr>
        <a:buFont typeface="Wingdings" pitchFamily="2" charset="2"/>
        <a:buChar char="§"/>
        <a:defRPr sz="1800" b="0" i="0" kern="1200">
          <a:solidFill>
            <a:schemeClr val="tx1">
              <a:lumMod val="75000"/>
              <a:lumOff val="25000"/>
            </a:schemeClr>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Clr>
          <a:srgbClr val="CC0C00"/>
        </a:buClr>
        <a:buFont typeface="Wingdings" pitchFamily="2" charset="2"/>
        <a:buChar char="§"/>
        <a:defRPr sz="1600" b="0" i="0" kern="1200">
          <a:solidFill>
            <a:schemeClr val="tx1">
              <a:lumMod val="75000"/>
              <a:lumOff val="25000"/>
            </a:schemeClr>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Clr>
          <a:srgbClr val="CC0C00"/>
        </a:buClr>
        <a:buFont typeface="Wingdings" pitchFamily="2" charset="2"/>
        <a:buChar char="§"/>
        <a:defRPr sz="1400" b="0" i="0" kern="1200">
          <a:solidFill>
            <a:schemeClr val="tx1">
              <a:lumMod val="75000"/>
              <a:lumOff val="25000"/>
            </a:schemeClr>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64F6BB-A1D5-0347-B99B-4E2D63DE4150}"/>
              </a:ext>
            </a:extLst>
          </p:cNvPr>
          <p:cNvSpPr>
            <a:spLocks noGrp="1"/>
          </p:cNvSpPr>
          <p:nvPr>
            <p:ph type="title"/>
          </p:nvPr>
        </p:nvSpPr>
        <p:spPr>
          <a:xfrm>
            <a:off x="582803" y="365125"/>
            <a:ext cx="1103309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8CBA7CF-22D8-D141-AC61-1A28CED4DC66}"/>
              </a:ext>
            </a:extLst>
          </p:cNvPr>
          <p:cNvSpPr>
            <a:spLocks noGrp="1"/>
          </p:cNvSpPr>
          <p:nvPr>
            <p:ph type="body" idx="1"/>
          </p:nvPr>
        </p:nvSpPr>
        <p:spPr>
          <a:xfrm>
            <a:off x="582804" y="1825625"/>
            <a:ext cx="11033090" cy="4351338"/>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F27567E-B117-4645-A4EA-EAD0497BA5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Myriad Pro" panose="020B0503030403020204" pitchFamily="34" charset="0"/>
              </a:defRPr>
            </a:lvl1pPr>
          </a:lstStyle>
          <a:p>
            <a:endParaRPr lang="en-US" dirty="0"/>
          </a:p>
        </p:txBody>
      </p:sp>
      <p:sp>
        <p:nvSpPr>
          <p:cNvPr id="6" name="Slide Number Placeholder 5">
            <a:extLst>
              <a:ext uri="{FF2B5EF4-FFF2-40B4-BE49-F238E27FC236}">
                <a16:creationId xmlns:a16="http://schemas.microsoft.com/office/drawing/2014/main" id="{00111607-8AAE-A047-98FB-1A9B7959E8D7}"/>
              </a:ext>
            </a:extLst>
          </p:cNvPr>
          <p:cNvSpPr>
            <a:spLocks noGrp="1"/>
          </p:cNvSpPr>
          <p:nvPr>
            <p:ph type="sldNum" sz="quarter" idx="4"/>
          </p:nvPr>
        </p:nvSpPr>
        <p:spPr>
          <a:xfrm>
            <a:off x="8872694"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Myriad Pro" panose="020B0503030403020204" pitchFamily="34" charset="0"/>
              </a:defRPr>
            </a:lvl1pPr>
          </a:lstStyle>
          <a:p>
            <a:fld id="{89F39737-6548-6B47-BDDA-19FC6774D27A}" type="slidenum">
              <a:rPr lang="en-US" smtClean="0"/>
              <a:pPr/>
              <a:t>‹#›</a:t>
            </a:fld>
            <a:endParaRPr lang="en-US" dirty="0"/>
          </a:p>
        </p:txBody>
      </p:sp>
    </p:spTree>
    <p:extLst>
      <p:ext uri="{BB962C8B-B14F-4D97-AF65-F5344CB8AC3E}">
        <p14:creationId xmlns:p14="http://schemas.microsoft.com/office/powerpoint/2010/main" val="2710945135"/>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 id="2147483944" r:id="rId12"/>
    <p:sldLayoutId id="2147483945" r:id="rId13"/>
    <p:sldLayoutId id="2147483946" r:id="rId14"/>
    <p:sldLayoutId id="2147483947" r:id="rId15"/>
    <p:sldLayoutId id="2147483948" r:id="rId16"/>
    <p:sldLayoutId id="2147483949" r:id="rId17"/>
    <p:sldLayoutId id="2147483950" r:id="rId18"/>
    <p:sldLayoutId id="2147483951" r:id="rId19"/>
    <p:sldLayoutId id="2147483952" r:id="rId20"/>
    <p:sldLayoutId id="2147483953" r:id="rId21"/>
    <p:sldLayoutId id="2147483954" r:id="rId22"/>
    <p:sldLayoutId id="2147483955" r:id="rId23"/>
    <p:sldLayoutId id="2147483956" r:id="rId24"/>
    <p:sldLayoutId id="2147483957" r:id="rId25"/>
    <p:sldLayoutId id="2147483958" r:id="rId26"/>
    <p:sldLayoutId id="2147483959" r:id="rId27"/>
    <p:sldLayoutId id="2147483960" r:id="rId28"/>
    <p:sldLayoutId id="2147483961" r:id="rId29"/>
    <p:sldLayoutId id="2147483962" r:id="rId30"/>
    <p:sldLayoutId id="2147483963" r:id="rId31"/>
    <p:sldLayoutId id="2147483964" r:id="rId32"/>
    <p:sldLayoutId id="2147483965" r:id="rId33"/>
    <p:sldLayoutId id="2147483966" r:id="rId34"/>
    <p:sldLayoutId id="2147483967" r:id="rId35"/>
    <p:sldLayoutId id="2147483968" r:id="rId36"/>
    <p:sldLayoutId id="2147483969" r:id="rId37"/>
    <p:sldLayoutId id="2147483970" r:id="rId38"/>
    <p:sldLayoutId id="2147483971" r:id="rId39"/>
    <p:sldLayoutId id="2147483972" r:id="rId40"/>
    <p:sldLayoutId id="2147483973" r:id="rId41"/>
    <p:sldLayoutId id="2147483974" r:id="rId42"/>
    <p:sldLayoutId id="2147483975" r:id="rId43"/>
    <p:sldLayoutId id="2147483976" r:id="rId44"/>
    <p:sldLayoutId id="2147483977" r:id="rId45"/>
    <p:sldLayoutId id="2147483978" r:id="rId46"/>
    <p:sldLayoutId id="2147483979" r:id="rId47"/>
    <p:sldLayoutId id="2147483980" r:id="rId48"/>
  </p:sldLayoutIdLst>
  <p:hf hdr="0" ftr="0" dt="0"/>
  <p:txStyles>
    <p:titleStyle>
      <a:lvl1pPr algn="l" defTabSz="914400" rtl="0" eaLnBrk="1" latinLnBrk="0" hangingPunct="1">
        <a:lnSpc>
          <a:spcPct val="90000"/>
        </a:lnSpc>
        <a:spcBef>
          <a:spcPct val="0"/>
        </a:spcBef>
        <a:buNone/>
        <a:defRPr sz="3200" b="1" i="0" kern="1200">
          <a:solidFill>
            <a:schemeClr val="tx1">
              <a:lumMod val="75000"/>
              <a:lumOff val="25000"/>
            </a:schemeClr>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CC0C00"/>
        </a:buClr>
        <a:buFont typeface="Wingdings" pitchFamily="2" charset="2"/>
        <a:buChar char="§"/>
        <a:defRPr sz="2400" b="0" i="0" kern="1200">
          <a:solidFill>
            <a:schemeClr val="tx1">
              <a:lumMod val="75000"/>
              <a:lumOff val="25000"/>
            </a:schemeClr>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Clr>
          <a:srgbClr val="CC0C00"/>
        </a:buClr>
        <a:buFont typeface="Wingdings" pitchFamily="2" charset="2"/>
        <a:buChar char="§"/>
        <a:defRPr sz="2000" b="0" i="0" kern="1200">
          <a:solidFill>
            <a:schemeClr val="tx1">
              <a:lumMod val="75000"/>
              <a:lumOff val="25000"/>
            </a:schemeClr>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Clr>
          <a:srgbClr val="CC0C00"/>
        </a:buClr>
        <a:buFont typeface="Wingdings" pitchFamily="2" charset="2"/>
        <a:buChar char="§"/>
        <a:defRPr sz="1800" b="0" i="0" kern="1200">
          <a:solidFill>
            <a:schemeClr val="tx1">
              <a:lumMod val="75000"/>
              <a:lumOff val="25000"/>
            </a:schemeClr>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Clr>
          <a:srgbClr val="CC0C00"/>
        </a:buClr>
        <a:buFont typeface="Wingdings" pitchFamily="2" charset="2"/>
        <a:buChar char="§"/>
        <a:defRPr sz="1600" b="0" i="0" kern="1200">
          <a:solidFill>
            <a:schemeClr val="tx1">
              <a:lumMod val="75000"/>
              <a:lumOff val="25000"/>
            </a:schemeClr>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Clr>
          <a:srgbClr val="CC0C00"/>
        </a:buClr>
        <a:buFont typeface="Wingdings" pitchFamily="2" charset="2"/>
        <a:buChar char="§"/>
        <a:defRPr sz="1400" b="0" i="0" kern="1200">
          <a:solidFill>
            <a:schemeClr val="tx1">
              <a:lumMod val="75000"/>
              <a:lumOff val="25000"/>
            </a:schemeClr>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64F6BB-A1D5-0347-B99B-4E2D63DE4150}"/>
              </a:ext>
            </a:extLst>
          </p:cNvPr>
          <p:cNvSpPr>
            <a:spLocks noGrp="1"/>
          </p:cNvSpPr>
          <p:nvPr>
            <p:ph type="title"/>
          </p:nvPr>
        </p:nvSpPr>
        <p:spPr>
          <a:xfrm>
            <a:off x="582803" y="365125"/>
            <a:ext cx="11033091"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8CBA7CF-22D8-D141-AC61-1A28CED4DC66}"/>
              </a:ext>
            </a:extLst>
          </p:cNvPr>
          <p:cNvSpPr>
            <a:spLocks noGrp="1"/>
          </p:cNvSpPr>
          <p:nvPr>
            <p:ph type="body" idx="1"/>
          </p:nvPr>
        </p:nvSpPr>
        <p:spPr>
          <a:xfrm>
            <a:off x="582804" y="1825625"/>
            <a:ext cx="11033090" cy="4351338"/>
          </a:xfrm>
          <a:prstGeom prst="rect">
            <a:avLst/>
          </a:prstGeom>
        </p:spPr>
        <p:txBody>
          <a:bodyPr vert="horz" lIns="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F27567E-B117-4645-A4EA-EAD0497BA5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Myriad Pro" panose="020B0503030403020204" pitchFamily="34" charset="0"/>
              </a:defRPr>
            </a:lvl1pPr>
          </a:lstStyle>
          <a:p>
            <a:endParaRPr lang="en-US" dirty="0"/>
          </a:p>
        </p:txBody>
      </p:sp>
      <p:sp>
        <p:nvSpPr>
          <p:cNvPr id="6" name="Slide Number Placeholder 5">
            <a:extLst>
              <a:ext uri="{FF2B5EF4-FFF2-40B4-BE49-F238E27FC236}">
                <a16:creationId xmlns:a16="http://schemas.microsoft.com/office/drawing/2014/main" id="{00111607-8AAE-A047-98FB-1A9B7959E8D7}"/>
              </a:ext>
            </a:extLst>
          </p:cNvPr>
          <p:cNvSpPr>
            <a:spLocks noGrp="1"/>
          </p:cNvSpPr>
          <p:nvPr>
            <p:ph type="sldNum" sz="quarter" idx="4"/>
          </p:nvPr>
        </p:nvSpPr>
        <p:spPr>
          <a:xfrm>
            <a:off x="8872694"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Myriad Pro" panose="020B0503030403020204" pitchFamily="34" charset="0"/>
              </a:defRPr>
            </a:lvl1pPr>
          </a:lstStyle>
          <a:p>
            <a:fld id="{89F39737-6548-6B47-BDDA-19FC6774D27A}" type="slidenum">
              <a:rPr lang="en-US" smtClean="0"/>
              <a:pPr/>
              <a:t>‹#›</a:t>
            </a:fld>
            <a:endParaRPr lang="en-US" dirty="0"/>
          </a:p>
        </p:txBody>
      </p:sp>
    </p:spTree>
    <p:extLst>
      <p:ext uri="{BB962C8B-B14F-4D97-AF65-F5344CB8AC3E}">
        <p14:creationId xmlns:p14="http://schemas.microsoft.com/office/powerpoint/2010/main" val="956337977"/>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 id="2147483999" r:id="rId18"/>
    <p:sldLayoutId id="2147484000" r:id="rId19"/>
    <p:sldLayoutId id="2147484001" r:id="rId20"/>
    <p:sldLayoutId id="2147484002" r:id="rId21"/>
    <p:sldLayoutId id="2147484003" r:id="rId22"/>
    <p:sldLayoutId id="2147484004" r:id="rId23"/>
    <p:sldLayoutId id="2147484005" r:id="rId24"/>
    <p:sldLayoutId id="2147484006" r:id="rId25"/>
    <p:sldLayoutId id="2147484007" r:id="rId26"/>
    <p:sldLayoutId id="2147484008" r:id="rId27"/>
    <p:sldLayoutId id="2147484009" r:id="rId28"/>
    <p:sldLayoutId id="2147484010" r:id="rId29"/>
    <p:sldLayoutId id="2147484011" r:id="rId30"/>
    <p:sldLayoutId id="2147484012" r:id="rId31"/>
    <p:sldLayoutId id="2147484013" r:id="rId32"/>
    <p:sldLayoutId id="2147484014" r:id="rId33"/>
    <p:sldLayoutId id="2147484015" r:id="rId34"/>
    <p:sldLayoutId id="2147484016" r:id="rId35"/>
    <p:sldLayoutId id="2147484017" r:id="rId36"/>
    <p:sldLayoutId id="2147484018" r:id="rId37"/>
    <p:sldLayoutId id="2147484019" r:id="rId38"/>
    <p:sldLayoutId id="2147484020" r:id="rId39"/>
    <p:sldLayoutId id="2147484021" r:id="rId40"/>
    <p:sldLayoutId id="2147484022" r:id="rId41"/>
    <p:sldLayoutId id="2147484023" r:id="rId42"/>
    <p:sldLayoutId id="2147484024" r:id="rId43"/>
    <p:sldLayoutId id="2147484025" r:id="rId44"/>
    <p:sldLayoutId id="2147484026" r:id="rId45"/>
    <p:sldLayoutId id="2147484027" r:id="rId46"/>
    <p:sldLayoutId id="2147484028" r:id="rId47"/>
  </p:sldLayoutIdLst>
  <p:hf hdr="0" ftr="0" dt="0"/>
  <p:txStyles>
    <p:titleStyle>
      <a:lvl1pPr algn="l" defTabSz="914400" rtl="0" eaLnBrk="1" latinLnBrk="0" hangingPunct="1">
        <a:lnSpc>
          <a:spcPct val="90000"/>
        </a:lnSpc>
        <a:spcBef>
          <a:spcPct val="0"/>
        </a:spcBef>
        <a:buNone/>
        <a:defRPr sz="3200" b="1" i="0" kern="1200">
          <a:solidFill>
            <a:schemeClr val="tx1">
              <a:lumMod val="75000"/>
              <a:lumOff val="25000"/>
            </a:schemeClr>
          </a:solidFill>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CC0C00"/>
        </a:buClr>
        <a:buFont typeface="Wingdings" pitchFamily="2" charset="2"/>
        <a:buChar char="§"/>
        <a:defRPr sz="2400" b="0" i="0" kern="1200">
          <a:solidFill>
            <a:schemeClr val="tx1">
              <a:lumMod val="75000"/>
              <a:lumOff val="25000"/>
            </a:schemeClr>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Clr>
          <a:srgbClr val="CC0C00"/>
        </a:buClr>
        <a:buFont typeface="Wingdings" pitchFamily="2" charset="2"/>
        <a:buChar char="§"/>
        <a:defRPr sz="2000" b="0" i="0" kern="1200">
          <a:solidFill>
            <a:schemeClr val="tx1">
              <a:lumMod val="75000"/>
              <a:lumOff val="25000"/>
            </a:schemeClr>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Clr>
          <a:srgbClr val="CC0C00"/>
        </a:buClr>
        <a:buFont typeface="Wingdings" pitchFamily="2" charset="2"/>
        <a:buChar char="§"/>
        <a:defRPr sz="1800" b="0" i="0" kern="1200">
          <a:solidFill>
            <a:schemeClr val="tx1">
              <a:lumMod val="75000"/>
              <a:lumOff val="25000"/>
            </a:schemeClr>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Clr>
          <a:srgbClr val="CC0C00"/>
        </a:buClr>
        <a:buFont typeface="Wingdings" pitchFamily="2" charset="2"/>
        <a:buChar char="§"/>
        <a:defRPr sz="1600" b="0" i="0" kern="1200">
          <a:solidFill>
            <a:schemeClr val="tx1">
              <a:lumMod val="75000"/>
              <a:lumOff val="25000"/>
            </a:schemeClr>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Clr>
          <a:srgbClr val="CC0C00"/>
        </a:buClr>
        <a:buFont typeface="Wingdings" pitchFamily="2" charset="2"/>
        <a:buChar char="§"/>
        <a:defRPr sz="1400" b="0" i="0" kern="1200">
          <a:solidFill>
            <a:schemeClr val="tx1">
              <a:lumMod val="75000"/>
              <a:lumOff val="25000"/>
            </a:schemeClr>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Clean Harbors Confidential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FEF537-BC7E-A54C-98E5-ABC853951750}" type="slidenum">
              <a:rPr lang="en-US" smtClean="0"/>
              <a:pPr/>
              <a:t>‹#›</a:t>
            </a:fld>
            <a:endParaRPr lang="en-US" dirty="0"/>
          </a:p>
        </p:txBody>
      </p:sp>
    </p:spTree>
    <p:extLst>
      <p:ext uri="{BB962C8B-B14F-4D97-AF65-F5344CB8AC3E}">
        <p14:creationId xmlns:p14="http://schemas.microsoft.com/office/powerpoint/2010/main" val="3744179508"/>
      </p:ext>
    </p:extLst>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solidFill>
          <a:latin typeface="+mn-lt"/>
          <a:ea typeface="+mn-ea"/>
          <a:cs typeface="+mn-cs"/>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solidFill>
          <a:latin typeface="+mn-lt"/>
          <a:ea typeface="+mn-ea"/>
          <a:cs typeface="+mn-cs"/>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solidFill>
          <a:latin typeface="+mn-lt"/>
          <a:ea typeface="+mn-ea"/>
          <a:cs typeface="+mn-cs"/>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2051"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rgbClr val="C00000"/>
                </a:solidFill>
                <a:latin typeface="+mn-lt"/>
              </a:defRPr>
            </a:lvl1pPr>
          </a:lstStyle>
          <a:p>
            <a:pPr>
              <a:defRPr/>
            </a:pPr>
            <a:fld id="{6C4CD0DA-732E-4D4C-B211-FEA6321336B6}" type="datetime1">
              <a:rPr lang="en-US"/>
              <a:pPr>
                <a:defRPr/>
              </a:pPr>
              <a:t>6/14/2023</a:t>
            </a:fld>
            <a:endParaRPr lang="es-ES_tradnl"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bg1"/>
                </a:solidFill>
              </a:defRPr>
            </a:lvl1pPr>
          </a:lstStyle>
          <a:p>
            <a:fld id="{0A316EEF-541B-4A22-8865-894FA7B004A9}"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Lst>
  <p:hf sldNum="0" hd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075"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rgbClr val="C00000"/>
                </a:solidFill>
                <a:latin typeface="+mn-lt"/>
              </a:defRPr>
            </a:lvl1pPr>
          </a:lstStyle>
          <a:p>
            <a:pPr>
              <a:defRPr/>
            </a:pPr>
            <a:fld id="{B8BB324B-FA6A-47BC-9332-F510246DEC4E}" type="datetime1">
              <a:rPr lang="en-US"/>
              <a:pPr>
                <a:defRPr/>
              </a:pPr>
              <a:t>6/14/2023</a:t>
            </a:fld>
            <a:endParaRPr lang="es-ES_tradnl"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C00000"/>
                </a:solidFill>
              </a:defRPr>
            </a:lvl1pPr>
          </a:lstStyle>
          <a:p>
            <a:fld id="{65AD427F-35D7-4694-89CE-5B5C9478FA4E}"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49" r:id="rId7"/>
    <p:sldLayoutId id="2147483750" r:id="rId8"/>
  </p:sldLayoutIdLst>
  <p:hf sldNum="0" hd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4099"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bg1"/>
                </a:solidFill>
                <a:latin typeface="+mn-lt"/>
              </a:defRPr>
            </a:lvl1pPr>
          </a:lstStyle>
          <a:p>
            <a:pPr>
              <a:defRPr/>
            </a:pPr>
            <a:fld id="{B2C6ECA8-B507-4590-98CA-8EE3E74AC7D1}" type="datetime1">
              <a:rPr lang="en-US"/>
              <a:pPr>
                <a:defRPr/>
              </a:pPr>
              <a:t>6/14/2023</a:t>
            </a:fld>
            <a:endParaRPr lang="es-ES_tradnl"/>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bg1"/>
                </a:solidFill>
              </a:defRPr>
            </a:lvl1pPr>
          </a:lstStyle>
          <a:p>
            <a:fld id="{EFC47A60-ACA9-43AF-AAF1-DAC51E710317}"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51" r:id="rId7"/>
    <p:sldLayoutId id="2147483752" r:id="rId8"/>
  </p:sldLayoutIdLst>
  <p:hf sldNum="0" hd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2051"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rgbClr val="C00000"/>
                </a:solidFill>
                <a:latin typeface="+mn-lt"/>
              </a:defRPr>
            </a:lvl1pPr>
          </a:lstStyle>
          <a:p>
            <a:pPr>
              <a:defRPr/>
            </a:pPr>
            <a:fld id="{8BA10067-1CD9-40D7-9EC9-4E5F2D13A454}" type="datetime1">
              <a:rPr lang="en-US"/>
              <a:pPr>
                <a:defRPr/>
              </a:pPr>
              <a:t>6/14/2023</a:t>
            </a:fld>
            <a:endParaRPr lang="es-ES_tradnl"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bg1"/>
                </a:solidFill>
              </a:defRPr>
            </a:lvl1pPr>
          </a:lstStyle>
          <a:p>
            <a:fld id="{5322A3A1-C22E-41DF-9924-E586761A85A0}"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Lst>
  <p:hf sldNum="0" hd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3" y="705124"/>
            <a:ext cx="973059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675">
                <a:solidFill>
                  <a:srgbClr val="C00000"/>
                </a:solidFill>
              </a:defRPr>
            </a:lvl1pPr>
          </a:lstStyle>
          <a:p>
            <a:fld id="{D4DEB683-159B-804E-A350-1C2870582F6D}" type="datetime1">
              <a:rPr lang="en-US" smtClean="0"/>
              <a:pPr/>
              <a:t>6/14/2023</a:t>
            </a:fld>
            <a:endParaRPr lang="es-ES_tradnl"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675" cap="all">
                <a:solidFill>
                  <a:schemeClr val="accent2"/>
                </a:solidFill>
              </a:defRPr>
            </a:lvl1pPr>
          </a:lstStyle>
          <a:p>
            <a:endParaRPr lang="es-ES_tradnl"/>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675">
                <a:solidFill>
                  <a:schemeClr val="bg1"/>
                </a:solidFill>
              </a:defRPr>
            </a:lvl1pPr>
          </a:lstStyle>
          <a:p>
            <a:fld id="{0D63DB2B-A42E-1B40-BD38-E98744D5445B}" type="slidenum">
              <a:rPr lang="es-ES_tradnl" smtClean="0"/>
              <a:pPr/>
              <a:t>‹#›</a:t>
            </a:fld>
            <a:endParaRPr lang="es-ES_tradnl"/>
          </a:p>
        </p:txBody>
      </p:sp>
    </p:spTree>
    <p:extLst>
      <p:ext uri="{BB962C8B-B14F-4D97-AF65-F5344CB8AC3E}">
        <p14:creationId xmlns:p14="http://schemas.microsoft.com/office/powerpoint/2010/main" val="243129161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Lst>
  <p:hf sldNum="0" hdr="0" dt="0"/>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itchFamily="2"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itchFamily="2"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itchFamily="2"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itchFamily="2"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itchFamily="2"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025" y="704850"/>
            <a:ext cx="9731375" cy="118903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2051" name="Text Placeholder 2"/>
          <p:cNvSpPr>
            <a:spLocks noGrp="1" noChangeArrowheads="1"/>
          </p:cNvSpPr>
          <p:nvPr>
            <p:ph type="body" idx="1"/>
          </p:nvPr>
        </p:nvSpPr>
        <p:spPr bwMode="auto">
          <a:xfrm>
            <a:off x="581025" y="2335213"/>
            <a:ext cx="110299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7605713" y="5956300"/>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rgbClr val="C00000"/>
                </a:solidFill>
                <a:latin typeface="+mn-lt"/>
              </a:defRPr>
            </a:lvl1pPr>
          </a:lstStyle>
          <a:p>
            <a:pPr>
              <a:defRPr/>
            </a:pPr>
            <a:fld id="{3CE46EA5-EAA5-4DF7-80EC-52BCC287CC0A}" type="datetime1">
              <a:rPr lang="en-US"/>
              <a:pPr>
                <a:defRPr/>
              </a:pPr>
              <a:t>6/14/2023</a:t>
            </a:fld>
            <a:endParaRPr lang="es-ES_tradnl" dirty="0"/>
          </a:p>
        </p:txBody>
      </p:sp>
      <p:sp>
        <p:nvSpPr>
          <p:cNvPr id="5" name="Footer Placeholder 4"/>
          <p:cNvSpPr>
            <a:spLocks noGrp="1"/>
          </p:cNvSpPr>
          <p:nvPr>
            <p:ph type="ftr" sz="quarter" idx="3"/>
          </p:nvPr>
        </p:nvSpPr>
        <p:spPr>
          <a:xfrm>
            <a:off x="581025" y="5951538"/>
            <a:ext cx="6916738" cy="365125"/>
          </a:xfrm>
          <a:prstGeom prst="rect">
            <a:avLst/>
          </a:prstGeom>
        </p:spPr>
        <p:txBody>
          <a:bodyPr vert="horz" lIns="91440" tIns="45720" rIns="91440" bIns="45720" rtlCol="0" anchor="ctr"/>
          <a:lstStyle>
            <a:lvl1pPr algn="l" eaLnBrk="1" fontAlgn="auto" hangingPunct="1">
              <a:spcBef>
                <a:spcPts val="0"/>
              </a:spcBef>
              <a:spcAft>
                <a:spcPts val="0"/>
              </a:spcAft>
              <a:defRPr sz="900" cap="all">
                <a:solidFill>
                  <a:schemeClr val="accent2"/>
                </a:solidFill>
                <a:latin typeface="+mn-lt"/>
              </a:defRPr>
            </a:lvl1pPr>
          </a:lstStyle>
          <a:p>
            <a:pPr>
              <a:defRPr/>
            </a:pPr>
            <a:endParaRPr lang="es-ES_tradnl"/>
          </a:p>
        </p:txBody>
      </p:sp>
      <p:sp>
        <p:nvSpPr>
          <p:cNvPr id="6" name="Slide Number Placeholder 5"/>
          <p:cNvSpPr>
            <a:spLocks noGrp="1"/>
          </p:cNvSpPr>
          <p:nvPr>
            <p:ph type="sldNum" sz="quarter" idx="4"/>
          </p:nvPr>
        </p:nvSpPr>
        <p:spPr>
          <a:xfrm>
            <a:off x="10558463" y="5956300"/>
            <a:ext cx="10525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chemeClr val="bg1"/>
                </a:solidFill>
              </a:defRPr>
            </a:lvl1pPr>
          </a:lstStyle>
          <a:p>
            <a:fld id="{7180150F-E22C-41CF-88E8-960714E974AC}" type="slidenum">
              <a:rPr lang="es-ES_tradnl" altLang="en-US"/>
              <a:pPr/>
              <a:t>‹#›</a:t>
            </a:fld>
            <a:endParaRPr lang="es-ES_tradnl" altLang="en-US"/>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47" r:id="rId7"/>
    <p:sldLayoutId id="2147483748" r:id="rId8"/>
  </p:sldLayoutIdLst>
  <p:hf sldNum="0" hdr="0" dt="0"/>
  <p:txStyles>
    <p:titleStyle>
      <a:lvl1pPr algn="l" defTabSz="457200" rtl="0" fontAlgn="base">
        <a:spcBef>
          <a:spcPct val="0"/>
        </a:spcBef>
        <a:spcAft>
          <a:spcPct val="0"/>
        </a:spcAft>
        <a:defRPr sz="2800"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00" indent="-304800" algn="l" defTabSz="457200" rtl="0" fontAlgn="base">
        <a:spcBef>
          <a:spcPct val="20000"/>
        </a:spcBef>
        <a:spcAft>
          <a:spcPts val="600"/>
        </a:spcAft>
        <a:buClr>
          <a:schemeClr val="accent2"/>
        </a:buClr>
        <a:buSzPct val="92000"/>
        <a:buFont typeface="Wingdings 2" panose="05020102010507070707" pitchFamily="18" charset="2"/>
        <a:buChar char=""/>
        <a:defRPr kern="1200">
          <a:solidFill>
            <a:schemeClr val="tx2"/>
          </a:solidFill>
          <a:latin typeface="+mn-lt"/>
          <a:ea typeface="+mn-ea"/>
          <a:cs typeface="+mn-cs"/>
        </a:defRPr>
      </a:lvl1pPr>
      <a:lvl2pPr marL="628650" indent="-304800" algn="l" defTabSz="457200" rtl="0" fontAlgn="base">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8525" indent="-269875" algn="l" defTabSz="457200" rtl="0" fontAlgn="base">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425"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788" indent="-233363" algn="l" defTabSz="457200" rtl="0" fontAlgn="base">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tileRect/>
        </a:gra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92C332-2921-7DF1-55CC-2B768EA9B6E9}"/>
              </a:ext>
            </a:extLst>
          </p:cNvPr>
          <p:cNvPicPr>
            <a:picLocks noGrp="1" noRot="1" noChangeAspect="1" noMove="1" noResize="1" noEditPoints="1" noAdjustHandles="1" noChangeArrowheads="1" noChangeShapeType="1" noCrop="1"/>
          </p:cNvPicPr>
          <p:nvPr userDrawn="1"/>
        </p:nvPicPr>
        <p:blipFill>
          <a:blip r:embed="rId11"/>
          <a:stretch>
            <a:fillRect/>
          </a:stretch>
        </p:blipFill>
        <p:spPr>
          <a:xfrm>
            <a:off x="8686496" y="0"/>
            <a:ext cx="3505504" cy="591363"/>
          </a:xfrm>
          <a:prstGeom prst="rect">
            <a:avLst/>
          </a:prstGeom>
        </p:spPr>
      </p:pic>
      <p:sp>
        <p:nvSpPr>
          <p:cNvPr id="2" name="Title Placeholder 1">
            <a:extLst>
              <a:ext uri="{FF2B5EF4-FFF2-40B4-BE49-F238E27FC236}">
                <a16:creationId xmlns:a16="http://schemas.microsoft.com/office/drawing/2014/main" id="{1E0821E1-5CFB-8210-A688-848990576F27}"/>
              </a:ext>
            </a:extLst>
          </p:cNvPr>
          <p:cNvSpPr>
            <a:spLocks noGrp="1"/>
          </p:cNvSpPr>
          <p:nvPr>
            <p:ph type="title"/>
          </p:nvPr>
        </p:nvSpPr>
        <p:spPr>
          <a:xfrm>
            <a:off x="838200" y="365125"/>
            <a:ext cx="10515600" cy="73152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6441E23-E1EC-3A82-AD6A-401539AF861B}"/>
              </a:ext>
            </a:extLst>
          </p:cNvPr>
          <p:cNvSpPr>
            <a:spLocks noGrp="1"/>
          </p:cNvSpPr>
          <p:nvPr>
            <p:ph type="body" idx="1"/>
          </p:nvPr>
        </p:nvSpPr>
        <p:spPr>
          <a:xfrm>
            <a:off x="838200" y="1182848"/>
            <a:ext cx="10515600" cy="499411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213FFD9-A1A2-C4A7-C740-42E86DE1B4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fld id="{CFA623DF-470F-45F6-B3B8-F1BD23B83F81}" type="datetimeFigureOut">
              <a:rPr lang="en-US" smtClean="0"/>
              <a:pPr/>
              <a:t>6/14/2023</a:t>
            </a:fld>
            <a:endParaRPr lang="en-US" dirty="0"/>
          </a:p>
        </p:txBody>
      </p:sp>
      <p:sp>
        <p:nvSpPr>
          <p:cNvPr id="5" name="Footer Placeholder 4">
            <a:extLst>
              <a:ext uri="{FF2B5EF4-FFF2-40B4-BE49-F238E27FC236}">
                <a16:creationId xmlns:a16="http://schemas.microsoft.com/office/drawing/2014/main" id="{626B4832-9E7A-6131-F343-00F4BC2FDB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j-lt"/>
              </a:defRPr>
            </a:lvl1pPr>
          </a:lstStyle>
          <a:p>
            <a:endParaRPr lang="en-US" dirty="0"/>
          </a:p>
        </p:txBody>
      </p:sp>
      <p:sp>
        <p:nvSpPr>
          <p:cNvPr id="6" name="Slide Number Placeholder 5">
            <a:extLst>
              <a:ext uri="{FF2B5EF4-FFF2-40B4-BE49-F238E27FC236}">
                <a16:creationId xmlns:a16="http://schemas.microsoft.com/office/drawing/2014/main" id="{56000081-3A05-1AB8-4C19-DD2D64FA33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8C9A-443F-4A37-9F90-561DB7F72C75}" type="slidenum">
              <a:rPr lang="en-US" smtClean="0"/>
              <a:t>‹#›</a:t>
            </a:fld>
            <a:endParaRPr lang="en-US"/>
          </a:p>
        </p:txBody>
      </p:sp>
    </p:spTree>
    <p:extLst>
      <p:ext uri="{BB962C8B-B14F-4D97-AF65-F5344CB8AC3E}">
        <p14:creationId xmlns:p14="http://schemas.microsoft.com/office/powerpoint/2010/main" val="1121753390"/>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Lst>
  <p:txStyles>
    <p:titleStyle>
      <a:lvl1pPr algn="l" defTabSz="9144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000" kern="1200" dirty="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dirty="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40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19FA66-3357-4473-8DF1-FCD5752D38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642B4EC-E270-4494-B53A-DAE0BC03CC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BB3DCD-28E0-415A-B4FD-11FF29BDA5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C29187-E841-4021-A929-ADF1060B04B4}" type="datetimeFigureOut">
              <a:rPr lang="en-US" smtClean="0"/>
              <a:t>6/14/2023</a:t>
            </a:fld>
            <a:endParaRPr lang="en-US"/>
          </a:p>
        </p:txBody>
      </p:sp>
      <p:sp>
        <p:nvSpPr>
          <p:cNvPr id="5" name="Footer Placeholder 4">
            <a:extLst>
              <a:ext uri="{FF2B5EF4-FFF2-40B4-BE49-F238E27FC236}">
                <a16:creationId xmlns:a16="http://schemas.microsoft.com/office/drawing/2014/main" id="{370E1303-9C0F-4DA1-9B4A-5F0B6C8D47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19937C-9BD8-4AE2-B53E-6E069F4069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177E1A-9B9A-4FDD-8C54-97DF21394875}" type="slidenum">
              <a:rPr lang="en-US" smtClean="0"/>
              <a:t>‹#›</a:t>
            </a:fld>
            <a:endParaRPr lang="en-US"/>
          </a:p>
        </p:txBody>
      </p:sp>
    </p:spTree>
    <p:extLst>
      <p:ext uri="{BB962C8B-B14F-4D97-AF65-F5344CB8AC3E}">
        <p14:creationId xmlns:p14="http://schemas.microsoft.com/office/powerpoint/2010/main" val="121248342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image" Target="../media/image234.jpeg"/><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xml"/><Relationship Id="rId1" Type="http://schemas.openxmlformats.org/officeDocument/2006/relationships/slideLayout" Target="../slideLayouts/slideLayout101.xml"/></Relationships>
</file>

<file path=ppt/slides/_rels/slide2.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78.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98.xml"/></Relationships>
</file>

<file path=ppt/slides/_rels/slide2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99.xml"/></Relationships>
</file>

<file path=ppt/slides/_rels/slide2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100.xml"/></Relationships>
</file>

<file path=ppt/slides/_rels/slide2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jpeg"/><Relationship Id="rId1" Type="http://schemas.openxmlformats.org/officeDocument/2006/relationships/slideLayout" Target="../slideLayouts/slideLayout91.xml"/></Relationships>
</file>

<file path=ppt/slides/_rels/slide2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101.xml"/><Relationship Id="rId4" Type="http://schemas.openxmlformats.org/officeDocument/2006/relationships/image" Target="../media/image129.png"/></Relationships>
</file>

<file path=ppt/slides/_rels/slide2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96.xml"/></Relationships>
</file>

<file path=ppt/slides/_rels/slide27.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image" Target="../media/image132.jpeg"/><Relationship Id="rId1" Type="http://schemas.openxmlformats.org/officeDocument/2006/relationships/slideLayout" Target="../slideLayouts/slideLayout90.xml"/></Relationships>
</file>

<file path=ppt/slides/_rels/slide2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hyperlink" Target="https://360.articulate.com/review/content/2e46af79-d52f-40ef-b463-72cb776d00b5/review" TargetMode="External"/><Relationship Id="rId1" Type="http://schemas.openxmlformats.org/officeDocument/2006/relationships/slideLayout" Target="../slideLayouts/slideLayout94.xml"/></Relationships>
</file>

<file path=ppt/slides/_rels/slide2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6.xml"/><Relationship Id="rId1" Type="http://schemas.openxmlformats.org/officeDocument/2006/relationships/slideLayout" Target="../slideLayouts/slideLayout93.xml"/><Relationship Id="rId4" Type="http://schemas.openxmlformats.org/officeDocument/2006/relationships/image" Target="../media/image136.png"/></Relationships>
</file>

<file path=ppt/slides/_rels/slide3.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emf"/><Relationship Id="rId18" Type="http://schemas.openxmlformats.org/officeDocument/2006/relationships/image" Target="../media/image78.jpeg"/><Relationship Id="rId26" Type="http://schemas.openxmlformats.org/officeDocument/2006/relationships/image" Target="../media/image86.png"/><Relationship Id="rId3" Type="http://schemas.openxmlformats.org/officeDocument/2006/relationships/image" Target="../media/image63.png"/><Relationship Id="rId21" Type="http://schemas.openxmlformats.org/officeDocument/2006/relationships/image" Target="../media/image81.emf"/><Relationship Id="rId7" Type="http://schemas.openxmlformats.org/officeDocument/2006/relationships/image" Target="../media/image67.jpeg"/><Relationship Id="rId12" Type="http://schemas.openxmlformats.org/officeDocument/2006/relationships/image" Target="../media/image72.png"/><Relationship Id="rId17" Type="http://schemas.openxmlformats.org/officeDocument/2006/relationships/image" Target="../media/image77.jpeg"/><Relationship Id="rId25" Type="http://schemas.openxmlformats.org/officeDocument/2006/relationships/image" Target="../media/image85.png"/><Relationship Id="rId2" Type="http://schemas.openxmlformats.org/officeDocument/2006/relationships/notesSlide" Target="../notesSlides/notesSlide2.xml"/><Relationship Id="rId16" Type="http://schemas.openxmlformats.org/officeDocument/2006/relationships/image" Target="../media/image76.emf"/><Relationship Id="rId20" Type="http://schemas.openxmlformats.org/officeDocument/2006/relationships/image" Target="../media/image80.png"/><Relationship Id="rId29" Type="http://schemas.openxmlformats.org/officeDocument/2006/relationships/image" Target="../media/image89.emf"/><Relationship Id="rId1" Type="http://schemas.openxmlformats.org/officeDocument/2006/relationships/slideLayout" Target="../slideLayouts/slideLayout78.xml"/><Relationship Id="rId6" Type="http://schemas.openxmlformats.org/officeDocument/2006/relationships/image" Target="../media/image66.jpeg"/><Relationship Id="rId11" Type="http://schemas.openxmlformats.org/officeDocument/2006/relationships/image" Target="../media/image71.emf"/><Relationship Id="rId24" Type="http://schemas.openxmlformats.org/officeDocument/2006/relationships/image" Target="../media/image84.png"/><Relationship Id="rId5" Type="http://schemas.openxmlformats.org/officeDocument/2006/relationships/image" Target="../media/image65.jpeg"/><Relationship Id="rId15" Type="http://schemas.openxmlformats.org/officeDocument/2006/relationships/image" Target="../media/image75.png"/><Relationship Id="rId23" Type="http://schemas.openxmlformats.org/officeDocument/2006/relationships/image" Target="../media/image83.emf"/><Relationship Id="rId28" Type="http://schemas.openxmlformats.org/officeDocument/2006/relationships/image" Target="../media/image88.png"/><Relationship Id="rId10" Type="http://schemas.openxmlformats.org/officeDocument/2006/relationships/image" Target="../media/image70.jpeg"/><Relationship Id="rId19" Type="http://schemas.openxmlformats.org/officeDocument/2006/relationships/image" Target="../media/image79.jpeg"/><Relationship Id="rId4" Type="http://schemas.openxmlformats.org/officeDocument/2006/relationships/image" Target="../media/image64.png"/><Relationship Id="rId9" Type="http://schemas.openxmlformats.org/officeDocument/2006/relationships/image" Target="../media/image69.jpeg"/><Relationship Id="rId14" Type="http://schemas.openxmlformats.org/officeDocument/2006/relationships/image" Target="../media/image74.emf"/><Relationship Id="rId22" Type="http://schemas.openxmlformats.org/officeDocument/2006/relationships/image" Target="../media/image82.jpeg"/><Relationship Id="rId27" Type="http://schemas.openxmlformats.org/officeDocument/2006/relationships/image" Target="../media/image87.png"/><Relationship Id="rId30" Type="http://schemas.openxmlformats.org/officeDocument/2006/relationships/image" Target="../media/image90.png"/></Relationships>
</file>

<file path=ppt/slides/_rels/slide30.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98.xml"/></Relationships>
</file>

<file path=ppt/slides/_rels/slide31.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02.xml"/></Relationships>
</file>

<file path=ppt/slides/_rels/slide32.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0.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3.xml"/><Relationship Id="rId1" Type="http://schemas.openxmlformats.org/officeDocument/2006/relationships/slideLayout" Target="../slideLayouts/slideLayout78.xml"/><Relationship Id="rId6" Type="http://schemas.openxmlformats.org/officeDocument/2006/relationships/image" Target="../media/image94.jpe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jpeg"/><Relationship Id="rId9" Type="http://schemas.openxmlformats.org/officeDocument/2006/relationships/image" Target="../media/image97.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1.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6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4.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image" Target="../media/image142.png"/><Relationship Id="rId1" Type="http://schemas.openxmlformats.org/officeDocument/2006/relationships/slideLayout" Target="../slideLayouts/slideLayout113.xml"/></Relationships>
</file>

<file path=ppt/slides/_rels/slide4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65.xml"/></Relationships>
</file>

<file path=ppt/slides/_rels/slide47.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40.xml"/></Relationships>
</file>

<file path=ppt/slides/_rels/slide48.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40.xml"/></Relationships>
</file>

<file path=ppt/slides/_rels/slide4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113.xml"/></Relationships>
</file>

<file path=ppt/slides/_rels/slide5.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jpeg"/><Relationship Id="rId2" Type="http://schemas.openxmlformats.org/officeDocument/2006/relationships/notesSlide" Target="../notesSlides/notesSlide4.xml"/><Relationship Id="rId1" Type="http://schemas.openxmlformats.org/officeDocument/2006/relationships/slideLayout" Target="../slideLayouts/slideLayout77.xml"/><Relationship Id="rId6" Type="http://schemas.openxmlformats.org/officeDocument/2006/relationships/image" Target="../media/image102.png"/><Relationship Id="rId5" Type="http://schemas.openxmlformats.org/officeDocument/2006/relationships/image" Target="../media/image101.jpeg"/><Relationship Id="rId4" Type="http://schemas.openxmlformats.org/officeDocument/2006/relationships/image" Target="../media/image100.png"/></Relationships>
</file>

<file path=ppt/slides/_rels/slide50.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165.xml"/></Relationships>
</file>

<file path=ppt/slides/_rels/slide5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hyperlink" Target="https://discover.brockgroup.com/view/386197779/" TargetMode="External"/><Relationship Id="rId1" Type="http://schemas.openxmlformats.org/officeDocument/2006/relationships/slideLayout" Target="../slideLayouts/slideLayout207.xml"/></Relationships>
</file>

<file path=ppt/slides/_rels/slide5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113.xml"/></Relationships>
</file>

<file path=ppt/slides/_rels/slide5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5.xml"/></Relationships>
</file>

<file path=ppt/slides/_rels/slide55.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56.xml"/></Relationships>
</file>

<file path=ppt/slides/_rels/slide56.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56.xml"/></Relationships>
</file>

<file path=ppt/slides/_rels/slide57.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56.xml"/></Relationships>
</file>

<file path=ppt/slides/_rels/slide58.xml.rels><?xml version="1.0" encoding="UTF-8" standalone="yes"?>
<Relationships xmlns="http://schemas.openxmlformats.org/package/2006/relationships"><Relationship Id="rId2" Type="http://schemas.openxmlformats.org/officeDocument/2006/relationships/image" Target="../media/image155.jpg"/><Relationship Id="rId1" Type="http://schemas.openxmlformats.org/officeDocument/2006/relationships/slideLayout" Target="../slideLayouts/slideLayout257.xml"/></Relationships>
</file>

<file path=ppt/slides/_rels/slide59.xml.rels><?xml version="1.0" encoding="UTF-8" standalone="yes"?>
<Relationships xmlns="http://schemas.openxmlformats.org/package/2006/relationships"><Relationship Id="rId3" Type="http://schemas.openxmlformats.org/officeDocument/2006/relationships/image" Target="../media/image157.png"/><Relationship Id="rId7" Type="http://schemas.openxmlformats.org/officeDocument/2006/relationships/image" Target="../media/image161.png"/><Relationship Id="rId2" Type="http://schemas.openxmlformats.org/officeDocument/2006/relationships/image" Target="../media/image156.jpg"/><Relationship Id="rId1" Type="http://schemas.openxmlformats.org/officeDocument/2006/relationships/slideLayout" Target="../slideLayouts/slideLayout257.xml"/><Relationship Id="rId6" Type="http://schemas.openxmlformats.org/officeDocument/2006/relationships/image" Target="../media/image160.png"/><Relationship Id="rId5" Type="http://schemas.openxmlformats.org/officeDocument/2006/relationships/image" Target="../media/image159.JPG"/><Relationship Id="rId4" Type="http://schemas.openxmlformats.org/officeDocument/2006/relationships/image" Target="../media/image158.jpg"/></Relationships>
</file>

<file path=ppt/slides/_rels/slide6.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05.png"/><Relationship Id="rId7" Type="http://schemas.openxmlformats.org/officeDocument/2006/relationships/image" Target="../media/image109.emf"/><Relationship Id="rId2" Type="http://schemas.openxmlformats.org/officeDocument/2006/relationships/image" Target="../media/image104.png"/><Relationship Id="rId1" Type="http://schemas.openxmlformats.org/officeDocument/2006/relationships/slideLayout" Target="../slideLayouts/slideLayout78.xml"/><Relationship Id="rId6" Type="http://schemas.openxmlformats.org/officeDocument/2006/relationships/image" Target="../media/image108.jpeg"/><Relationship Id="rId11" Type="http://schemas.openxmlformats.org/officeDocument/2006/relationships/image" Target="../media/image104.svg"/><Relationship Id="rId5" Type="http://schemas.openxmlformats.org/officeDocument/2006/relationships/image" Target="../media/image107.png"/><Relationship Id="rId10" Type="http://schemas.openxmlformats.org/officeDocument/2006/relationships/image" Target="../media/image112.png"/><Relationship Id="rId4" Type="http://schemas.openxmlformats.org/officeDocument/2006/relationships/image" Target="../media/image106.jpeg"/><Relationship Id="rId9" Type="http://schemas.openxmlformats.org/officeDocument/2006/relationships/image" Target="../media/image111.png"/></Relationships>
</file>

<file path=ppt/slides/_rels/slide60.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jpeg"/><Relationship Id="rId1" Type="http://schemas.openxmlformats.org/officeDocument/2006/relationships/slideLayout" Target="../slideLayouts/slideLayout257.xml"/><Relationship Id="rId4" Type="http://schemas.openxmlformats.org/officeDocument/2006/relationships/image" Target="../media/image164.jpeg"/></Relationships>
</file>

<file path=ppt/slides/_rels/slide61.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56.xml"/></Relationships>
</file>

<file path=ppt/slides/_rels/slide62.xml.rels><?xml version="1.0" encoding="UTF-8" standalone="yes"?>
<Relationships xmlns="http://schemas.openxmlformats.org/package/2006/relationships"><Relationship Id="rId3" Type="http://schemas.openxmlformats.org/officeDocument/2006/relationships/image" Target="../media/image168.jpeg"/><Relationship Id="rId7" Type="http://schemas.openxmlformats.org/officeDocument/2006/relationships/image" Target="../media/image166.png"/><Relationship Id="rId2" Type="http://schemas.openxmlformats.org/officeDocument/2006/relationships/image" Target="../media/image167.jpeg"/><Relationship Id="rId1" Type="http://schemas.openxmlformats.org/officeDocument/2006/relationships/slideLayout" Target="../slideLayouts/slideLayout256.xml"/><Relationship Id="rId6" Type="http://schemas.openxmlformats.org/officeDocument/2006/relationships/image" Target="../media/image171.jpg"/><Relationship Id="rId5" Type="http://schemas.openxmlformats.org/officeDocument/2006/relationships/image" Target="../media/image170.jpeg"/><Relationship Id="rId4" Type="http://schemas.openxmlformats.org/officeDocument/2006/relationships/image" Target="../media/image169.jpeg"/></Relationships>
</file>

<file path=ppt/slides/_rels/slide6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72.jpg"/><Relationship Id="rId1" Type="http://schemas.openxmlformats.org/officeDocument/2006/relationships/slideLayout" Target="../slideLayouts/slideLayout256.xml"/></Relationships>
</file>

<file path=ppt/slides/_rels/slide64.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256.xml"/><Relationship Id="rId5" Type="http://schemas.openxmlformats.org/officeDocument/2006/relationships/image" Target="../media/image166.png"/><Relationship Id="rId4" Type="http://schemas.openxmlformats.org/officeDocument/2006/relationships/image" Target="../media/image175.png"/></Relationships>
</file>

<file path=ppt/slides/_rels/slide65.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76.jpeg"/><Relationship Id="rId1" Type="http://schemas.openxmlformats.org/officeDocument/2006/relationships/slideLayout" Target="../slideLayouts/slideLayout256.xml"/></Relationships>
</file>

<file path=ppt/slides/_rels/slide66.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256.xml"/><Relationship Id="rId4" Type="http://schemas.openxmlformats.org/officeDocument/2006/relationships/image" Target="../media/image166.png"/></Relationships>
</file>

<file path=ppt/slides/_rels/slide6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79.jpg"/><Relationship Id="rId1" Type="http://schemas.openxmlformats.org/officeDocument/2006/relationships/slideLayout" Target="../slideLayouts/slideLayout256.xml"/></Relationships>
</file>

<file path=ppt/slides/_rels/slide6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80.png"/><Relationship Id="rId1" Type="http://schemas.openxmlformats.org/officeDocument/2006/relationships/slideLayout" Target="../slideLayouts/slideLayout256.xml"/></Relationships>
</file>

<file path=ppt/slides/_rels/slide69.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66.png"/><Relationship Id="rId1" Type="http://schemas.openxmlformats.org/officeDocument/2006/relationships/slideLayout" Target="../slideLayouts/slideLayout256.xml"/><Relationship Id="rId4" Type="http://schemas.openxmlformats.org/officeDocument/2006/relationships/image" Target="../media/image182.png"/></Relationships>
</file>

<file path=ppt/slides/_rels/slide7.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54.png"/><Relationship Id="rId1" Type="http://schemas.openxmlformats.org/officeDocument/2006/relationships/slideLayout" Target="../slideLayouts/slideLayout78.xml"/><Relationship Id="rId4" Type="http://schemas.openxmlformats.org/officeDocument/2006/relationships/image" Target="../media/image113.png"/></Relationships>
</file>

<file path=ppt/slides/_rels/slide70.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56.xml"/></Relationships>
</file>

<file path=ppt/slides/_rels/slide7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56.xml"/></Relationships>
</file>

<file path=ppt/slides/_rels/slide7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83.png"/><Relationship Id="rId1" Type="http://schemas.openxmlformats.org/officeDocument/2006/relationships/slideLayout" Target="../slideLayouts/slideLayout256.xml"/></Relationships>
</file>

<file path=ppt/slides/_rels/slide73.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56.xml"/></Relationships>
</file>

<file path=ppt/slides/_rels/slide7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84.png"/><Relationship Id="rId1" Type="http://schemas.openxmlformats.org/officeDocument/2006/relationships/slideLayout" Target="../slideLayouts/slideLayout256.xml"/></Relationships>
</file>

<file path=ppt/slides/_rels/slide75.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85.jpg"/><Relationship Id="rId1" Type="http://schemas.openxmlformats.org/officeDocument/2006/relationships/slideLayout" Target="../slideLayouts/slideLayout256.xml"/></Relationships>
</file>

<file path=ppt/slides/_rels/slide76.xml.rels><?xml version="1.0" encoding="UTF-8" standalone="yes"?>
<Relationships xmlns="http://schemas.openxmlformats.org/package/2006/relationships"><Relationship Id="rId2" Type="http://schemas.openxmlformats.org/officeDocument/2006/relationships/image" Target="../media/image186.jpeg"/><Relationship Id="rId1" Type="http://schemas.openxmlformats.org/officeDocument/2006/relationships/slideLayout" Target="../slideLayouts/slideLayout256.xml"/></Relationships>
</file>

<file path=ppt/slides/_rels/slide77.xml.rels><?xml version="1.0" encoding="UTF-8" standalone="yes"?>
<Relationships xmlns="http://schemas.openxmlformats.org/package/2006/relationships"><Relationship Id="rId2" Type="http://schemas.openxmlformats.org/officeDocument/2006/relationships/image" Target="../media/image18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66.xml"/></Relationships>
</file>

<file path=ppt/slides/_rels/slide79.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67.xml"/></Relationships>
</file>

<file path=ppt/slides/_rels/slide81.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67.xml"/></Relationships>
</file>

<file path=ppt/slides/_rels/slide82.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0.xml"/></Relationships>
</file>

<file path=ppt/slides/_rels/slide83.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70.xml"/></Relationships>
</file>

<file path=ppt/slides/_rels/slide84.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0.xml"/></Relationships>
</file>

<file path=ppt/slides/_rels/slide8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93.png"/><Relationship Id="rId1" Type="http://schemas.openxmlformats.org/officeDocument/2006/relationships/slideLayout" Target="../slideLayouts/slideLayout70.xml"/></Relationships>
</file>

<file path=ppt/slides/_rels/slide8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94.png"/><Relationship Id="rId2" Type="http://schemas.openxmlformats.org/officeDocument/2006/relationships/diagramData" Target="../diagrams/data5.xml"/><Relationship Id="rId1" Type="http://schemas.openxmlformats.org/officeDocument/2006/relationships/slideLayout" Target="../slideLayouts/slideLayout7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95.png"/><Relationship Id="rId1" Type="http://schemas.openxmlformats.org/officeDocument/2006/relationships/slideLayout" Target="../slideLayouts/slideLayout70.xml"/></Relationships>
</file>

<file path=ppt/slides/_rels/slide88.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96.png"/><Relationship Id="rId1" Type="http://schemas.openxmlformats.org/officeDocument/2006/relationships/slideLayout" Target="../slideLayouts/slideLayout70.xml"/></Relationships>
</file>

<file path=ppt/slides/_rels/slide89.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197.png"/><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png"/><Relationship Id="rId1" Type="http://schemas.openxmlformats.org/officeDocument/2006/relationships/slideLayout" Target="../slideLayouts/slideLayout70.xml"/></Relationships>
</file>

<file path=ppt/slides/_rels/slide91.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201.jpg"/><Relationship Id="rId2" Type="http://schemas.openxmlformats.org/officeDocument/2006/relationships/notesSlide" Target="../notesSlides/notesSlide10.xml"/><Relationship Id="rId1" Type="http://schemas.openxmlformats.org/officeDocument/2006/relationships/slideLayout" Target="../slideLayouts/slideLayout66.xml"/><Relationship Id="rId4" Type="http://schemas.openxmlformats.org/officeDocument/2006/relationships/image" Target="../media/image202.jpg"/></Relationships>
</file>

<file path=ppt/slides/_rels/slide9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67.xml"/></Relationships>
</file>

<file path=ppt/slides/_rels/slide94.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notesSlide" Target="../notesSlides/notesSlide11.xml"/><Relationship Id="rId1" Type="http://schemas.openxmlformats.org/officeDocument/2006/relationships/slideLayout" Target="../slideLayouts/slideLayout67.xml"/><Relationship Id="rId6" Type="http://schemas.openxmlformats.org/officeDocument/2006/relationships/image" Target="../media/image206.png"/><Relationship Id="rId11" Type="http://schemas.openxmlformats.org/officeDocument/2006/relationships/image" Target="../media/image211.png"/><Relationship Id="rId5" Type="http://schemas.openxmlformats.org/officeDocument/2006/relationships/image" Target="../media/image205.png"/><Relationship Id="rId10" Type="http://schemas.openxmlformats.org/officeDocument/2006/relationships/image" Target="../media/image210.png"/><Relationship Id="rId4" Type="http://schemas.openxmlformats.org/officeDocument/2006/relationships/image" Target="../media/image204.png"/><Relationship Id="rId9" Type="http://schemas.openxmlformats.org/officeDocument/2006/relationships/image" Target="../media/image209.png"/></Relationships>
</file>

<file path=ppt/slides/_rels/slide95.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67.xml"/></Relationships>
</file>

<file path=ppt/slides/_rels/slide96.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image" Target="../media/image222.png"/><Relationship Id="rId18" Type="http://schemas.openxmlformats.org/officeDocument/2006/relationships/image" Target="../media/image226.png"/><Relationship Id="rId3" Type="http://schemas.openxmlformats.org/officeDocument/2006/relationships/image" Target="../media/image212.png"/><Relationship Id="rId21" Type="http://schemas.openxmlformats.org/officeDocument/2006/relationships/image" Target="../media/image229.png"/><Relationship Id="rId7" Type="http://schemas.openxmlformats.org/officeDocument/2006/relationships/image" Target="../media/image216.png"/><Relationship Id="rId12" Type="http://schemas.openxmlformats.org/officeDocument/2006/relationships/image" Target="../media/image221.png"/><Relationship Id="rId17" Type="http://schemas.openxmlformats.org/officeDocument/2006/relationships/image" Target="../media/image225.png"/><Relationship Id="rId2" Type="http://schemas.openxmlformats.org/officeDocument/2006/relationships/notesSlide" Target="../notesSlides/notesSlide12.xml"/><Relationship Id="rId16" Type="http://schemas.openxmlformats.org/officeDocument/2006/relationships/image" Target="../media/image203.png"/><Relationship Id="rId20" Type="http://schemas.openxmlformats.org/officeDocument/2006/relationships/image" Target="../media/image228.png"/><Relationship Id="rId1" Type="http://schemas.openxmlformats.org/officeDocument/2006/relationships/slideLayout" Target="../slideLayouts/slideLayout67.xml"/><Relationship Id="rId6" Type="http://schemas.openxmlformats.org/officeDocument/2006/relationships/image" Target="../media/image215.png"/><Relationship Id="rId11" Type="http://schemas.openxmlformats.org/officeDocument/2006/relationships/image" Target="../media/image220.png"/><Relationship Id="rId24" Type="http://schemas.openxmlformats.org/officeDocument/2006/relationships/image" Target="../media/image232.png"/><Relationship Id="rId5" Type="http://schemas.openxmlformats.org/officeDocument/2006/relationships/image" Target="../media/image214.png"/><Relationship Id="rId15" Type="http://schemas.openxmlformats.org/officeDocument/2006/relationships/image" Target="../media/image224.png"/><Relationship Id="rId23" Type="http://schemas.openxmlformats.org/officeDocument/2006/relationships/image" Target="../media/image231.png"/><Relationship Id="rId10" Type="http://schemas.openxmlformats.org/officeDocument/2006/relationships/image" Target="../media/image219.png"/><Relationship Id="rId19" Type="http://schemas.openxmlformats.org/officeDocument/2006/relationships/image" Target="../media/image227.png"/><Relationship Id="rId4" Type="http://schemas.openxmlformats.org/officeDocument/2006/relationships/image" Target="../media/image213.png"/><Relationship Id="rId9" Type="http://schemas.openxmlformats.org/officeDocument/2006/relationships/image" Target="../media/image218.png"/><Relationship Id="rId14" Type="http://schemas.openxmlformats.org/officeDocument/2006/relationships/image" Target="../media/image223.png"/><Relationship Id="rId22" Type="http://schemas.openxmlformats.org/officeDocument/2006/relationships/image" Target="../media/image230.png"/></Relationships>
</file>

<file path=ppt/slides/_rels/slide97.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image" Target="../media/image222.png"/><Relationship Id="rId18" Type="http://schemas.openxmlformats.org/officeDocument/2006/relationships/image" Target="../media/image226.png"/><Relationship Id="rId3" Type="http://schemas.openxmlformats.org/officeDocument/2006/relationships/image" Target="../media/image212.png"/><Relationship Id="rId21" Type="http://schemas.openxmlformats.org/officeDocument/2006/relationships/image" Target="../media/image229.png"/><Relationship Id="rId7" Type="http://schemas.openxmlformats.org/officeDocument/2006/relationships/image" Target="../media/image216.png"/><Relationship Id="rId12" Type="http://schemas.openxmlformats.org/officeDocument/2006/relationships/image" Target="../media/image221.png"/><Relationship Id="rId17" Type="http://schemas.openxmlformats.org/officeDocument/2006/relationships/image" Target="../media/image225.png"/><Relationship Id="rId2" Type="http://schemas.openxmlformats.org/officeDocument/2006/relationships/notesSlide" Target="../notesSlides/notesSlide13.xml"/><Relationship Id="rId16" Type="http://schemas.openxmlformats.org/officeDocument/2006/relationships/image" Target="../media/image203.png"/><Relationship Id="rId20" Type="http://schemas.openxmlformats.org/officeDocument/2006/relationships/image" Target="../media/image228.png"/><Relationship Id="rId1" Type="http://schemas.openxmlformats.org/officeDocument/2006/relationships/slideLayout" Target="../slideLayouts/slideLayout67.xml"/><Relationship Id="rId6" Type="http://schemas.openxmlformats.org/officeDocument/2006/relationships/image" Target="../media/image215.png"/><Relationship Id="rId11" Type="http://schemas.openxmlformats.org/officeDocument/2006/relationships/image" Target="../media/image220.png"/><Relationship Id="rId24" Type="http://schemas.openxmlformats.org/officeDocument/2006/relationships/image" Target="../media/image232.png"/><Relationship Id="rId5" Type="http://schemas.openxmlformats.org/officeDocument/2006/relationships/image" Target="../media/image214.png"/><Relationship Id="rId15" Type="http://schemas.openxmlformats.org/officeDocument/2006/relationships/image" Target="../media/image224.png"/><Relationship Id="rId23" Type="http://schemas.openxmlformats.org/officeDocument/2006/relationships/image" Target="../media/image231.png"/><Relationship Id="rId10" Type="http://schemas.openxmlformats.org/officeDocument/2006/relationships/image" Target="../media/image219.png"/><Relationship Id="rId19" Type="http://schemas.openxmlformats.org/officeDocument/2006/relationships/image" Target="../media/image227.png"/><Relationship Id="rId4" Type="http://schemas.openxmlformats.org/officeDocument/2006/relationships/image" Target="../media/image213.png"/><Relationship Id="rId9" Type="http://schemas.openxmlformats.org/officeDocument/2006/relationships/image" Target="../media/image218.png"/><Relationship Id="rId14" Type="http://schemas.openxmlformats.org/officeDocument/2006/relationships/image" Target="../media/image223.png"/><Relationship Id="rId22" Type="http://schemas.openxmlformats.org/officeDocument/2006/relationships/image" Target="../media/image230.png"/></Relationships>
</file>

<file path=ppt/slides/_rels/slide98.xml.rels><?xml version="1.0" encoding="UTF-8" standalone="yes"?>
<Relationships xmlns="http://schemas.openxmlformats.org/package/2006/relationships"><Relationship Id="rId3" Type="http://schemas.openxmlformats.org/officeDocument/2006/relationships/image" Target="../media/image201.jpg"/><Relationship Id="rId2" Type="http://schemas.openxmlformats.org/officeDocument/2006/relationships/notesSlide" Target="../notesSlides/notesSlide14.xml"/><Relationship Id="rId1" Type="http://schemas.openxmlformats.org/officeDocument/2006/relationships/slideLayout" Target="../slideLayouts/slideLayout66.xml"/><Relationship Id="rId4" Type="http://schemas.openxmlformats.org/officeDocument/2006/relationships/image" Target="../media/image202.jpg"/></Relationships>
</file>

<file path=ppt/slides/_rels/slide99.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1524000" y="2603501"/>
            <a:ext cx="9144000" cy="3397250"/>
          </a:xfrm>
          <a:prstGeom prst="rect">
            <a:avLst/>
          </a:prstGeom>
          <a:solidFill>
            <a:srgbClr val="FFFFFF">
              <a:alpha val="26667"/>
            </a:srgbClr>
          </a:solidFill>
        </p:spPr>
      </p:sp>
      <p:sp>
        <p:nvSpPr>
          <p:cNvPr id="9" name="Title 1">
            <a:extLst>
              <a:ext uri="{FF2B5EF4-FFF2-40B4-BE49-F238E27FC236}">
                <a16:creationId xmlns:a16="http://schemas.microsoft.com/office/drawing/2014/main" id="{529FB127-09C1-42CE-BC6B-9D7FB5EDE3EE}"/>
              </a:ext>
            </a:extLst>
          </p:cNvPr>
          <p:cNvSpPr txBox="1">
            <a:spLocks/>
          </p:cNvSpPr>
          <p:nvPr/>
        </p:nvSpPr>
        <p:spPr>
          <a:xfrm>
            <a:off x="3164013" y="2603501"/>
            <a:ext cx="5824727" cy="2362034"/>
          </a:xfrm>
          <a:prstGeom prst="rect">
            <a:avLst/>
          </a:prstGeom>
        </p:spPr>
        <p:txBody>
          <a:bodyPr vert="horz" lIns="68580" tIns="34290" rIns="68580" bIns="3429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900"/>
            <a:endParaRPr lang="en-US" sz="3300" dirty="0">
              <a:solidFill>
                <a:srgbClr val="002060"/>
              </a:solidFill>
              <a:latin typeface="Arial" panose="020B0604020202020204"/>
            </a:endParaRPr>
          </a:p>
          <a:p>
            <a:pPr algn="ctr" defTabSz="342900"/>
            <a:r>
              <a:rPr lang="en-US" sz="4800" dirty="0">
                <a:solidFill>
                  <a:srgbClr val="002060"/>
                </a:solidFill>
                <a:latin typeface="Arial" panose="020B0604020202020204"/>
              </a:rPr>
              <a:t>Best Practices Seminar</a:t>
            </a:r>
          </a:p>
          <a:p>
            <a:pPr defTabSz="342900"/>
            <a:endParaRPr lang="en-US" sz="3300" dirty="0">
              <a:solidFill>
                <a:srgbClr val="002060"/>
              </a:solidFill>
              <a:latin typeface="Arial" panose="020B0604020202020204"/>
            </a:endParaRPr>
          </a:p>
        </p:txBody>
      </p:sp>
      <p:pic>
        <p:nvPicPr>
          <p:cNvPr id="2" name="Picture 4" descr="Text&#10;&#10;Description automatically generated">
            <a:extLst>
              <a:ext uri="{FF2B5EF4-FFF2-40B4-BE49-F238E27FC236}">
                <a16:creationId xmlns:a16="http://schemas.microsoft.com/office/drawing/2014/main" id="{25510F1A-52FE-27FD-9FD9-FC9DC5479306}"/>
              </a:ext>
            </a:extLst>
          </p:cNvPr>
          <p:cNvPicPr>
            <a:picLocks noChangeAspect="1"/>
          </p:cNvPicPr>
          <p:nvPr/>
        </p:nvPicPr>
        <p:blipFill>
          <a:blip r:embed="rId3"/>
          <a:stretch>
            <a:fillRect/>
          </a:stretch>
        </p:blipFill>
        <p:spPr>
          <a:xfrm>
            <a:off x="3971693" y="174914"/>
            <a:ext cx="4248614" cy="1787491"/>
          </a:xfrm>
          <a:prstGeom prst="rect">
            <a:avLst/>
          </a:prstGeom>
        </p:spPr>
      </p:pic>
      <p:sp>
        <p:nvSpPr>
          <p:cNvPr id="5" name="Rectangle 4">
            <a:extLst>
              <a:ext uri="{FF2B5EF4-FFF2-40B4-BE49-F238E27FC236}">
                <a16:creationId xmlns:a16="http://schemas.microsoft.com/office/drawing/2014/main" id="{FB75D23B-1A35-A4DF-9967-1EB2B99D5A2A}"/>
              </a:ext>
            </a:extLst>
          </p:cNvPr>
          <p:cNvSpPr/>
          <p:nvPr/>
        </p:nvSpPr>
        <p:spPr>
          <a:xfrm>
            <a:off x="0" y="5902325"/>
            <a:ext cx="12192000" cy="955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 HBR provides a forum for owner and contractor collaboration to develop, share and leverage best practices</a:t>
            </a:r>
          </a:p>
          <a:p>
            <a:pPr algn="ctr" eaLnBrk="1" fontAlgn="auto" hangingPunct="1">
              <a:spcBef>
                <a:spcPts val="0"/>
              </a:spcBef>
              <a:spcAft>
                <a:spcPts val="0"/>
              </a:spcAft>
              <a:defRPr/>
            </a:pPr>
            <a:endParaRPr lang="en-US" dirty="0"/>
          </a:p>
          <a:p>
            <a:pPr algn="ctr" eaLnBrk="1" fontAlgn="auto" hangingPunct="1">
              <a:spcBef>
                <a:spcPts val="0"/>
              </a:spcBef>
              <a:spcAft>
                <a:spcPts val="0"/>
              </a:spcAft>
              <a:defRPr/>
            </a:pPr>
            <a:r>
              <a:rPr lang="en-US" dirty="0"/>
              <a:t>Innovation Through Collaboration!</a:t>
            </a:r>
          </a:p>
        </p:txBody>
      </p:sp>
    </p:spTree>
    <p:extLst>
      <p:ext uri="{BB962C8B-B14F-4D97-AF65-F5344CB8AC3E}">
        <p14:creationId xmlns:p14="http://schemas.microsoft.com/office/powerpoint/2010/main" val="3065433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FFF3A6-6786-4E78-A819-4B1D4C3191F9}"/>
              </a:ext>
            </a:extLst>
          </p:cNvPr>
          <p:cNvSpPr txBox="1"/>
          <p:nvPr/>
        </p:nvSpPr>
        <p:spPr>
          <a:xfrm>
            <a:off x="128684" y="336070"/>
            <a:ext cx="6641960" cy="1325562"/>
          </a:xfrm>
          <a:prstGeom prst="rect">
            <a:avLst/>
          </a:prstGeom>
        </p:spPr>
        <p:txBody>
          <a:bodyPr vert="horz" lIns="80682" tIns="40341" rIns="80682" bIns="40341" rtlCol="0" anchor="ctr">
            <a:normAutofit/>
          </a:bodyPr>
          <a:lstStyle/>
          <a:p>
            <a:pPr defTabSz="806867">
              <a:lnSpc>
                <a:spcPct val="90000"/>
              </a:lnSpc>
              <a:spcBef>
                <a:spcPct val="0"/>
              </a:spcBef>
              <a:spcAft>
                <a:spcPts val="529"/>
              </a:spcAft>
            </a:pPr>
            <a:r>
              <a:rPr lang="en-US" sz="3883" b="1" u="sng" dirty="0">
                <a:solidFill>
                  <a:schemeClr val="bg1"/>
                </a:solidFill>
                <a:ea typeface="+mj-ea"/>
                <a:cs typeface="+mj-cs"/>
              </a:rPr>
              <a:t>PLEDGE OF ALLEGIANCE</a:t>
            </a:r>
          </a:p>
        </p:txBody>
      </p:sp>
      <p:sp>
        <p:nvSpPr>
          <p:cNvPr id="7" name="TextBox 6">
            <a:extLst>
              <a:ext uri="{FF2B5EF4-FFF2-40B4-BE49-F238E27FC236}">
                <a16:creationId xmlns:a16="http://schemas.microsoft.com/office/drawing/2014/main" id="{49C34B96-7864-414E-90DB-E9F80835A4C1}"/>
              </a:ext>
            </a:extLst>
          </p:cNvPr>
          <p:cNvSpPr txBox="1"/>
          <p:nvPr/>
        </p:nvSpPr>
        <p:spPr>
          <a:xfrm>
            <a:off x="321434" y="2473526"/>
            <a:ext cx="6723529" cy="4175570"/>
          </a:xfrm>
          <a:prstGeom prst="rect">
            <a:avLst/>
          </a:prstGeom>
        </p:spPr>
        <p:txBody>
          <a:bodyPr vert="horz" lIns="80682" tIns="40341" rIns="80682" bIns="40341" rtlCol="0" anchor="t">
            <a:noAutofit/>
          </a:bodyPr>
          <a:lstStyle/>
          <a:p>
            <a:pPr defTabSz="806867">
              <a:lnSpc>
                <a:spcPct val="90000"/>
              </a:lnSpc>
              <a:spcAft>
                <a:spcPts val="529"/>
              </a:spcAft>
            </a:pPr>
            <a:r>
              <a:rPr lang="en-US" sz="3600" dirty="0"/>
              <a:t>I pledge allegiance to the flag</a:t>
            </a:r>
          </a:p>
          <a:p>
            <a:pPr defTabSz="806867">
              <a:lnSpc>
                <a:spcPct val="90000"/>
              </a:lnSpc>
              <a:spcAft>
                <a:spcPts val="529"/>
              </a:spcAft>
            </a:pPr>
            <a:r>
              <a:rPr lang="en-US" sz="3600" dirty="0"/>
              <a:t>of the United States of America</a:t>
            </a:r>
          </a:p>
          <a:p>
            <a:pPr defTabSz="806867">
              <a:lnSpc>
                <a:spcPct val="90000"/>
              </a:lnSpc>
              <a:spcAft>
                <a:spcPts val="529"/>
              </a:spcAft>
            </a:pPr>
            <a:r>
              <a:rPr lang="en-US" sz="3600" dirty="0"/>
              <a:t>And to the republic, for which it stands. One Nation, under God, Indivisible, With Liberty and justice for all.</a:t>
            </a:r>
          </a:p>
        </p:txBody>
      </p:sp>
      <p:pic>
        <p:nvPicPr>
          <p:cNvPr id="6" name="Picture 5" descr="A close up of a flag&#10;&#10;Description automatically generated">
            <a:extLst>
              <a:ext uri="{FF2B5EF4-FFF2-40B4-BE49-F238E27FC236}">
                <a16:creationId xmlns:a16="http://schemas.microsoft.com/office/drawing/2014/main" id="{854ECEBC-6385-4116-B717-D9F5CA3987B3}"/>
              </a:ext>
            </a:extLst>
          </p:cNvPr>
          <p:cNvPicPr>
            <a:picLocks noChangeAspect="1"/>
          </p:cNvPicPr>
          <p:nvPr/>
        </p:nvPicPr>
        <p:blipFill rotWithShape="1">
          <a:blip r:embed="rId2">
            <a:extLst>
              <a:ext uri="{28A0092B-C50C-407E-A947-70E740481C1C}">
                <a14:useLocalDpi xmlns:a14="http://schemas.microsoft.com/office/drawing/2010/main" val="0"/>
              </a:ext>
            </a:extLst>
          </a:blip>
          <a:srcRect l="27903" r="11953" b="1"/>
          <a:stretch/>
        </p:blipFill>
        <p:spPr>
          <a:xfrm>
            <a:off x="6750141" y="-1"/>
            <a:ext cx="5441860" cy="5654939"/>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375814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CEDAD1-9237-4CF3-8FFB-DBCA46C97564}"/>
              </a:ext>
            </a:extLst>
          </p:cNvPr>
          <p:cNvSpPr>
            <a:spLocks noGrp="1"/>
          </p:cNvSpPr>
          <p:nvPr>
            <p:ph type="title"/>
          </p:nvPr>
        </p:nvSpPr>
        <p:spPr>
          <a:xfrm>
            <a:off x="5666653" y="1399841"/>
            <a:ext cx="9705808" cy="1013800"/>
          </a:xfrm>
        </p:spPr>
        <p:txBody>
          <a:bodyPr>
            <a:normAutofit/>
          </a:bodyPr>
          <a:lstStyle/>
          <a:p>
            <a:r>
              <a:rPr lang="en-US" sz="2000" dirty="0">
                <a:solidFill>
                  <a:srgbClr val="FF0000"/>
                </a:solidFill>
              </a:rPr>
              <a:t>Save the date</a:t>
            </a:r>
          </a:p>
        </p:txBody>
      </p:sp>
      <p:pic>
        <p:nvPicPr>
          <p:cNvPr id="3" name="Picture 2" descr="A picture containing website&#10;&#10;Description automatically generated">
            <a:extLst>
              <a:ext uri="{FF2B5EF4-FFF2-40B4-BE49-F238E27FC236}">
                <a16:creationId xmlns:a16="http://schemas.microsoft.com/office/drawing/2014/main" id="{8BCB65C7-AC6D-A167-E8EA-3C2AEBE07AFC}"/>
              </a:ext>
            </a:extLst>
          </p:cNvPr>
          <p:cNvPicPr>
            <a:picLocks noChangeAspect="1"/>
          </p:cNvPicPr>
          <p:nvPr/>
        </p:nvPicPr>
        <p:blipFill>
          <a:blip r:embed="rId2"/>
          <a:stretch>
            <a:fillRect/>
          </a:stretch>
        </p:blipFill>
        <p:spPr>
          <a:xfrm>
            <a:off x="647321" y="2000956"/>
            <a:ext cx="4869273" cy="4859865"/>
          </a:xfrm>
          <a:prstGeom prst="rect">
            <a:avLst/>
          </a:prstGeom>
        </p:spPr>
      </p:pic>
      <p:pic>
        <p:nvPicPr>
          <p:cNvPr id="6" name="Picture 5" descr="Clipart - Calendar icon with binder ring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3904" y="2387365"/>
            <a:ext cx="545285" cy="545285"/>
          </a:xfrm>
          <a:prstGeom prst="rect">
            <a:avLst/>
          </a:prstGeom>
        </p:spPr>
      </p:pic>
      <p:pic>
        <p:nvPicPr>
          <p:cNvPr id="10" name="Picture 9" descr="Clipart - Calendar icon with binder ring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3904" y="2932650"/>
            <a:ext cx="545285" cy="545285"/>
          </a:xfrm>
          <a:prstGeom prst="rect">
            <a:avLst/>
          </a:prstGeom>
        </p:spPr>
      </p:pic>
      <p:sp>
        <p:nvSpPr>
          <p:cNvPr id="11" name="Title 1">
            <a:extLst>
              <a:ext uri="{FF2B5EF4-FFF2-40B4-BE49-F238E27FC236}">
                <a16:creationId xmlns:a16="http://schemas.microsoft.com/office/drawing/2014/main" id="{07CEDAD1-9237-4CF3-8FFB-DBCA46C97564}"/>
              </a:ext>
            </a:extLst>
          </p:cNvPr>
          <p:cNvSpPr txBox="1">
            <a:spLocks/>
          </p:cNvSpPr>
          <p:nvPr/>
        </p:nvSpPr>
        <p:spPr>
          <a:xfrm>
            <a:off x="539320" y="854556"/>
            <a:ext cx="9705808" cy="1013800"/>
          </a:xfrm>
          <a:prstGeom prst="rect">
            <a:avLst/>
          </a:prstGeom>
        </p:spPr>
        <p:txBody>
          <a:bodyPr vert="horz" lIns="91440" tIns="45720" rIns="91440" bIns="45720" rtlCol="0" anchor="b">
            <a:normAutofit/>
          </a:bodyPr>
          <a:lstStyle>
            <a:lvl1pPr algn="l" defTabSz="457200" rtl="0" fontAlgn="base">
              <a:spcBef>
                <a:spcPct val="0"/>
              </a:spcBef>
              <a:spcAft>
                <a:spcPct val="0"/>
              </a:spcAft>
              <a:defRPr sz="2800" b="1"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r>
              <a:rPr lang="en-US"/>
              <a:t>HBR Announcements</a:t>
            </a:r>
            <a:endParaRPr lang="en-US" dirty="0"/>
          </a:p>
        </p:txBody>
      </p:sp>
      <p:sp>
        <p:nvSpPr>
          <p:cNvPr id="12" name="Title 1">
            <a:extLst>
              <a:ext uri="{FF2B5EF4-FFF2-40B4-BE49-F238E27FC236}">
                <a16:creationId xmlns:a16="http://schemas.microsoft.com/office/drawing/2014/main" id="{07CEDAD1-9237-4CF3-8FFB-DBCA46C97564}"/>
              </a:ext>
            </a:extLst>
          </p:cNvPr>
          <p:cNvSpPr txBox="1">
            <a:spLocks/>
          </p:cNvSpPr>
          <p:nvPr/>
        </p:nvSpPr>
        <p:spPr>
          <a:xfrm>
            <a:off x="6409189" y="2469916"/>
            <a:ext cx="3896883" cy="380181"/>
          </a:xfrm>
          <a:prstGeom prst="rect">
            <a:avLst/>
          </a:prstGeom>
        </p:spPr>
        <p:txBody>
          <a:bodyPr vert="horz" lIns="91440" tIns="45720" rIns="91440" bIns="45720" rtlCol="0" anchor="b">
            <a:normAutofit fontScale="70000" lnSpcReduction="20000"/>
          </a:bodyPr>
          <a:lstStyle>
            <a:lvl1pPr algn="l" defTabSz="457200" rtl="0" fontAlgn="base">
              <a:spcBef>
                <a:spcPct val="0"/>
              </a:spcBef>
              <a:spcAft>
                <a:spcPct val="0"/>
              </a:spcAft>
              <a:defRPr sz="2800" b="1"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r>
              <a:rPr lang="en-US" sz="2000" b="0" dirty="0">
                <a:solidFill>
                  <a:schemeClr val="tx1"/>
                </a:solidFill>
              </a:rPr>
              <a:t>February, Friday 9</a:t>
            </a:r>
            <a:r>
              <a:rPr lang="en-US" sz="2000" b="0" baseline="30000" dirty="0">
                <a:solidFill>
                  <a:schemeClr val="tx1"/>
                </a:solidFill>
              </a:rPr>
              <a:t>th</a:t>
            </a:r>
            <a:r>
              <a:rPr lang="en-US" sz="2000" b="0" dirty="0">
                <a:solidFill>
                  <a:schemeClr val="tx1"/>
                </a:solidFill>
              </a:rPr>
              <a:t>, 2024 - Tailgate</a:t>
            </a:r>
          </a:p>
        </p:txBody>
      </p:sp>
      <p:sp>
        <p:nvSpPr>
          <p:cNvPr id="13" name="Title 1">
            <a:extLst>
              <a:ext uri="{FF2B5EF4-FFF2-40B4-BE49-F238E27FC236}">
                <a16:creationId xmlns:a16="http://schemas.microsoft.com/office/drawing/2014/main" id="{07CEDAD1-9237-4CF3-8FFB-DBCA46C97564}"/>
              </a:ext>
            </a:extLst>
          </p:cNvPr>
          <p:cNvSpPr txBox="1">
            <a:spLocks/>
          </p:cNvSpPr>
          <p:nvPr/>
        </p:nvSpPr>
        <p:spPr>
          <a:xfrm>
            <a:off x="6409189" y="3015202"/>
            <a:ext cx="3896883" cy="380181"/>
          </a:xfrm>
          <a:prstGeom prst="rect">
            <a:avLst/>
          </a:prstGeom>
        </p:spPr>
        <p:txBody>
          <a:bodyPr vert="horz" lIns="91440" tIns="45720" rIns="91440" bIns="45720" rtlCol="0" anchor="b">
            <a:normAutofit fontScale="70000" lnSpcReduction="20000"/>
          </a:bodyPr>
          <a:lstStyle>
            <a:lvl1pPr algn="l" defTabSz="457200" rtl="0" fontAlgn="base">
              <a:spcBef>
                <a:spcPct val="0"/>
              </a:spcBef>
              <a:spcAft>
                <a:spcPct val="0"/>
              </a:spcAft>
              <a:defRPr sz="2800" b="1" kern="1200" cap="all">
                <a:solidFill>
                  <a:schemeClr val="bg1"/>
                </a:solidFill>
                <a:latin typeface="+mj-lt"/>
                <a:ea typeface="+mj-ea"/>
                <a:cs typeface="+mj-cs"/>
              </a:defRPr>
            </a:lvl1pPr>
            <a:lvl2pPr algn="l" defTabSz="457200" rtl="0" fontAlgn="base">
              <a:spcBef>
                <a:spcPct val="0"/>
              </a:spcBef>
              <a:spcAft>
                <a:spcPct val="0"/>
              </a:spcAft>
              <a:defRPr sz="2800">
                <a:solidFill>
                  <a:schemeClr val="bg1"/>
                </a:solidFill>
                <a:latin typeface="Arial" panose="020B0604020202020204" pitchFamily="34" charset="0"/>
              </a:defRPr>
            </a:lvl2pPr>
            <a:lvl3pPr algn="l" defTabSz="457200" rtl="0" fontAlgn="base">
              <a:spcBef>
                <a:spcPct val="0"/>
              </a:spcBef>
              <a:spcAft>
                <a:spcPct val="0"/>
              </a:spcAft>
              <a:defRPr sz="2800">
                <a:solidFill>
                  <a:schemeClr val="bg1"/>
                </a:solidFill>
                <a:latin typeface="Arial" panose="020B0604020202020204" pitchFamily="34" charset="0"/>
              </a:defRPr>
            </a:lvl3pPr>
            <a:lvl4pPr algn="l" defTabSz="457200" rtl="0" fontAlgn="base">
              <a:spcBef>
                <a:spcPct val="0"/>
              </a:spcBef>
              <a:spcAft>
                <a:spcPct val="0"/>
              </a:spcAft>
              <a:defRPr sz="2800">
                <a:solidFill>
                  <a:schemeClr val="bg1"/>
                </a:solidFill>
                <a:latin typeface="Arial" panose="020B0604020202020204" pitchFamily="34" charset="0"/>
              </a:defRPr>
            </a:lvl4pPr>
            <a:lvl5pPr algn="l" defTabSz="457200" rtl="0" fontAlgn="base">
              <a:spcBef>
                <a:spcPct val="0"/>
              </a:spcBef>
              <a:spcAft>
                <a:spcPct val="0"/>
              </a:spcAft>
              <a:defRPr sz="2800">
                <a:solidFill>
                  <a:schemeClr val="bg1"/>
                </a:solidFill>
                <a:latin typeface="Arial" panose="020B0604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eaLnBrk="1" hangingPunct="1"/>
            <a:r>
              <a:rPr lang="en-US" sz="2000" b="0" dirty="0">
                <a:solidFill>
                  <a:schemeClr val="tx1"/>
                </a:solidFill>
              </a:rPr>
              <a:t>may, Friday 17</a:t>
            </a:r>
            <a:r>
              <a:rPr lang="en-US" sz="2000" b="0" baseline="30000" dirty="0">
                <a:solidFill>
                  <a:schemeClr val="tx1"/>
                </a:solidFill>
              </a:rPr>
              <a:t>th</a:t>
            </a:r>
            <a:r>
              <a:rPr lang="en-US" sz="2000" b="0" dirty="0">
                <a:solidFill>
                  <a:schemeClr val="tx1"/>
                </a:solidFill>
              </a:rPr>
              <a:t>, 2024 – sea banquet</a:t>
            </a:r>
          </a:p>
        </p:txBody>
      </p:sp>
    </p:spTree>
    <p:extLst>
      <p:ext uri="{BB962C8B-B14F-4D97-AF65-F5344CB8AC3E}">
        <p14:creationId xmlns:p14="http://schemas.microsoft.com/office/powerpoint/2010/main" val="2492951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6023370" cy="6858594"/>
          </a:xfrm>
          <a:prstGeom prst="rect">
            <a:avLst/>
          </a:prstGeom>
        </p:spPr>
      </p:pic>
      <p:sp>
        <p:nvSpPr>
          <p:cNvPr id="7" name="TextBox 6">
            <a:extLst>
              <a:ext uri="{FF2B5EF4-FFF2-40B4-BE49-F238E27FC236}">
                <a16:creationId xmlns:a16="http://schemas.microsoft.com/office/drawing/2014/main" id="{8099A26E-3DD3-4DF7-8396-78CC5A8BA0E2}"/>
              </a:ext>
            </a:extLst>
          </p:cNvPr>
          <p:cNvSpPr txBox="1"/>
          <p:nvPr/>
        </p:nvSpPr>
        <p:spPr>
          <a:xfrm>
            <a:off x="6456233" y="458973"/>
            <a:ext cx="4645250" cy="840661"/>
          </a:xfrm>
          <a:prstGeom prst="rect">
            <a:avLst/>
          </a:prstGeom>
        </p:spPr>
        <p:txBody>
          <a:bodyPr vert="horz" lIns="80682" tIns="40341" rIns="80682" bIns="40341" rtlCol="0" anchor="b">
            <a:normAutofit/>
          </a:bodyPr>
          <a:lstStyle/>
          <a:p>
            <a:pPr algn="ctr" defTabSz="806867">
              <a:lnSpc>
                <a:spcPct val="90000"/>
              </a:lnSpc>
              <a:spcBef>
                <a:spcPct val="0"/>
              </a:spcBef>
              <a:spcAft>
                <a:spcPts val="529"/>
              </a:spcAft>
            </a:pPr>
            <a:r>
              <a:rPr lang="en-US" sz="4400" b="1" u="sng" dirty="0">
                <a:solidFill>
                  <a:schemeClr val="bg1"/>
                </a:solidFill>
                <a:latin typeface="+mj-lt"/>
                <a:ea typeface="+mj-ea"/>
                <a:cs typeface="+mj-cs"/>
              </a:rPr>
              <a:t>Texas Pledge</a:t>
            </a:r>
          </a:p>
        </p:txBody>
      </p:sp>
      <p:sp>
        <p:nvSpPr>
          <p:cNvPr id="8" name="TextBox 7">
            <a:extLst>
              <a:ext uri="{FF2B5EF4-FFF2-40B4-BE49-F238E27FC236}">
                <a16:creationId xmlns:a16="http://schemas.microsoft.com/office/drawing/2014/main" id="{5AF4A75A-BFAF-4BA2-8F62-FDE55E9691FE}"/>
              </a:ext>
            </a:extLst>
          </p:cNvPr>
          <p:cNvSpPr txBox="1"/>
          <p:nvPr/>
        </p:nvSpPr>
        <p:spPr>
          <a:xfrm>
            <a:off x="6226437" y="1753517"/>
            <a:ext cx="5513294" cy="3351559"/>
          </a:xfrm>
          <a:prstGeom prst="rect">
            <a:avLst/>
          </a:prstGeom>
          <a:noFill/>
        </p:spPr>
        <p:txBody>
          <a:bodyPr wrap="square" rtlCol="0">
            <a:spAutoFit/>
          </a:bodyPr>
          <a:lstStyle/>
          <a:p>
            <a:r>
              <a:rPr lang="en-US" sz="4236" dirty="0">
                <a:solidFill>
                  <a:schemeClr val="bg1"/>
                </a:solidFill>
              </a:rPr>
              <a:t>Honor the Texas Flag; I pledge allegiance to thee, Texas, one state under God, one and indivisible.</a:t>
            </a:r>
          </a:p>
        </p:txBody>
      </p:sp>
    </p:spTree>
    <p:extLst>
      <p:ext uri="{BB962C8B-B14F-4D97-AF65-F5344CB8AC3E}">
        <p14:creationId xmlns:p14="http://schemas.microsoft.com/office/powerpoint/2010/main" val="3922683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B16589E-4B93-CB42-B09A-5DB153166A1C}"/>
              </a:ext>
            </a:extLst>
          </p:cNvPr>
          <p:cNvSpPr txBox="1">
            <a:spLocks/>
          </p:cNvSpPr>
          <p:nvPr/>
        </p:nvSpPr>
        <p:spPr>
          <a:xfrm>
            <a:off x="6844934" y="3056199"/>
            <a:ext cx="5542827" cy="1681434"/>
          </a:xfrm>
          <a:prstGeom prst="rect">
            <a:avLst/>
          </a:prstGeom>
        </p:spPr>
        <p:txBody>
          <a:bodyPr vert="horz" lIns="91440" tIns="45720" rIns="91440" bIns="45720" rtlCol="0" anchor="t">
            <a:normAutofit fontScale="92500"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nSpc>
                <a:spcPct val="150000"/>
              </a:lnSpc>
              <a:buNone/>
            </a:pPr>
            <a:r>
              <a:rPr lang="en-US" altLang="en-US" sz="2000" b="1" dirty="0"/>
              <a:t>HBR Vision</a:t>
            </a:r>
          </a:p>
          <a:p>
            <a:pPr marL="0" indent="0">
              <a:lnSpc>
                <a:spcPct val="150000"/>
              </a:lnSpc>
              <a:buNone/>
            </a:pPr>
            <a:r>
              <a:rPr lang="en-US" altLang="en-US" sz="1600" dirty="0"/>
              <a:t>To be the premier association that adds value to our stakeholders through innovative solutions, continuous improvement, and sustainable efficiencies for industry.</a:t>
            </a:r>
          </a:p>
          <a:p>
            <a:endParaRPr lang="en-US" dirty="0"/>
          </a:p>
        </p:txBody>
      </p:sp>
      <p:sp>
        <p:nvSpPr>
          <p:cNvPr id="6" name="Title 1">
            <a:extLst>
              <a:ext uri="{FF2B5EF4-FFF2-40B4-BE49-F238E27FC236}">
                <a16:creationId xmlns:a16="http://schemas.microsoft.com/office/drawing/2014/main" id="{5BD94C79-29BD-4DC4-97DA-CF55CEB2F41C}"/>
              </a:ext>
            </a:extLst>
          </p:cNvPr>
          <p:cNvSpPr txBox="1">
            <a:spLocks/>
          </p:cNvSpPr>
          <p:nvPr/>
        </p:nvSpPr>
        <p:spPr>
          <a:xfrm>
            <a:off x="332510" y="116378"/>
            <a:ext cx="9705808"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HOUSTON BUSINESS ROUNDTABLE</a:t>
            </a:r>
          </a:p>
        </p:txBody>
      </p:sp>
      <p:sp>
        <p:nvSpPr>
          <p:cNvPr id="7" name="Content Placeholder 2">
            <a:extLst>
              <a:ext uri="{FF2B5EF4-FFF2-40B4-BE49-F238E27FC236}">
                <a16:creationId xmlns:a16="http://schemas.microsoft.com/office/drawing/2014/main" id="{41C877B7-BC93-8048-AC74-B6302E509C78}"/>
              </a:ext>
            </a:extLst>
          </p:cNvPr>
          <p:cNvSpPr txBox="1">
            <a:spLocks/>
          </p:cNvSpPr>
          <p:nvPr/>
        </p:nvSpPr>
        <p:spPr>
          <a:xfrm>
            <a:off x="332510" y="3056199"/>
            <a:ext cx="5893808" cy="1610181"/>
          </a:xfrm>
          <a:prstGeom prst="rect">
            <a:avLst/>
          </a:prstGeom>
        </p:spPr>
        <p:txBody>
          <a:bodyPr vert="horz" lIns="91440" tIns="45720" rIns="91440" bIns="45720" rtlCol="0" anchor="t">
            <a:normAutofit fontScale="92500"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587" indent="0">
              <a:lnSpc>
                <a:spcPct val="150000"/>
              </a:lnSpc>
              <a:buFont typeface="Wingdings 2" pitchFamily="2" charset="2"/>
              <a:buNone/>
            </a:pPr>
            <a:r>
              <a:rPr lang="en-US" altLang="en-US" sz="2000" b="1" dirty="0"/>
              <a:t>HBR Mission</a:t>
            </a:r>
          </a:p>
          <a:p>
            <a:pPr marL="1587" indent="0">
              <a:lnSpc>
                <a:spcPct val="150000"/>
              </a:lnSpc>
              <a:buFont typeface="Wingdings 2" pitchFamily="2" charset="2"/>
              <a:buNone/>
            </a:pPr>
            <a:r>
              <a:rPr lang="en-US" altLang="en-US" sz="1600" dirty="0"/>
              <a:t>To develop, share and promote</a:t>
            </a:r>
            <a:r>
              <a:rPr lang="en-US" altLang="en-US" sz="1600" b="1" i="1" dirty="0"/>
              <a:t> </a:t>
            </a:r>
            <a:r>
              <a:rPr lang="en-US" altLang="en-US" sz="1600" b="1" dirty="0"/>
              <a:t>Best Practices </a:t>
            </a:r>
            <a:r>
              <a:rPr lang="en-US" altLang="en-US" sz="1600" dirty="0"/>
              <a:t>that improve industry performance in areas of </a:t>
            </a:r>
            <a:r>
              <a:rPr lang="en-US" altLang="en-US" sz="1600" u="sng" dirty="0"/>
              <a:t>safety, health, environment</a:t>
            </a:r>
            <a:r>
              <a:rPr lang="en-US" altLang="en-US" sz="1600" dirty="0"/>
              <a:t>, </a:t>
            </a:r>
            <a:r>
              <a:rPr lang="en-US" altLang="en-US" sz="1600" u="sng" dirty="0"/>
              <a:t>workforce skills</a:t>
            </a:r>
            <a:r>
              <a:rPr lang="en-US" altLang="en-US" sz="1600" dirty="0"/>
              <a:t>, work </a:t>
            </a:r>
            <a:r>
              <a:rPr lang="en-US" altLang="en-US" sz="1600" u="sng" dirty="0"/>
              <a:t>quality,</a:t>
            </a:r>
            <a:r>
              <a:rPr lang="en-US" altLang="en-US" sz="1600" dirty="0"/>
              <a:t> and </a:t>
            </a:r>
            <a:r>
              <a:rPr lang="en-US" altLang="en-US" sz="1600" u="sng" dirty="0"/>
              <a:t>cost</a:t>
            </a:r>
            <a:r>
              <a:rPr lang="en-US" altLang="en-US" sz="1600" dirty="0"/>
              <a:t>.  </a:t>
            </a:r>
            <a:endParaRPr lang="en-US" altLang="en-US" dirty="0"/>
          </a:p>
        </p:txBody>
      </p:sp>
    </p:spTree>
    <p:extLst>
      <p:ext uri="{BB962C8B-B14F-4D97-AF65-F5344CB8AC3E}">
        <p14:creationId xmlns:p14="http://schemas.microsoft.com/office/powerpoint/2010/main" val="1504445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BD94C79-29BD-4DC4-97DA-CF55CEB2F41C}"/>
              </a:ext>
            </a:extLst>
          </p:cNvPr>
          <p:cNvSpPr txBox="1">
            <a:spLocks/>
          </p:cNvSpPr>
          <p:nvPr/>
        </p:nvSpPr>
        <p:spPr>
          <a:xfrm>
            <a:off x="332510" y="116378"/>
            <a:ext cx="9705808"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HOUSTON BUSINESS ROUNDTABLE</a:t>
            </a:r>
          </a:p>
        </p:txBody>
      </p:sp>
      <p:pic>
        <p:nvPicPr>
          <p:cNvPr id="3" name="Picture 2">
            <a:extLst>
              <a:ext uri="{FF2B5EF4-FFF2-40B4-BE49-F238E27FC236}">
                <a16:creationId xmlns:a16="http://schemas.microsoft.com/office/drawing/2014/main" id="{C8A746E0-C257-060B-B2D7-6A7F67793571}"/>
              </a:ext>
            </a:extLst>
          </p:cNvPr>
          <p:cNvPicPr>
            <a:picLocks noChangeAspect="1"/>
          </p:cNvPicPr>
          <p:nvPr/>
        </p:nvPicPr>
        <p:blipFill>
          <a:blip r:embed="rId2"/>
          <a:stretch>
            <a:fillRect/>
          </a:stretch>
        </p:blipFill>
        <p:spPr>
          <a:xfrm>
            <a:off x="7134681" y="0"/>
            <a:ext cx="5057319" cy="6867047"/>
          </a:xfrm>
          <a:prstGeom prst="rect">
            <a:avLst/>
          </a:prstGeom>
        </p:spPr>
      </p:pic>
      <p:pic>
        <p:nvPicPr>
          <p:cNvPr id="5" name="Picture 4">
            <a:extLst>
              <a:ext uri="{FF2B5EF4-FFF2-40B4-BE49-F238E27FC236}">
                <a16:creationId xmlns:a16="http://schemas.microsoft.com/office/drawing/2014/main" id="{004E89C1-159D-2CC1-D336-6BA146D4336C}"/>
              </a:ext>
            </a:extLst>
          </p:cNvPr>
          <p:cNvPicPr>
            <a:picLocks noChangeAspect="1"/>
          </p:cNvPicPr>
          <p:nvPr/>
        </p:nvPicPr>
        <p:blipFill>
          <a:blip r:embed="rId3"/>
          <a:stretch>
            <a:fillRect/>
          </a:stretch>
        </p:blipFill>
        <p:spPr>
          <a:xfrm>
            <a:off x="762000" y="3124200"/>
            <a:ext cx="5143500" cy="2228850"/>
          </a:xfrm>
          <a:prstGeom prst="rect">
            <a:avLst/>
          </a:prstGeom>
        </p:spPr>
      </p:pic>
    </p:spTree>
    <p:extLst>
      <p:ext uri="{BB962C8B-B14F-4D97-AF65-F5344CB8AC3E}">
        <p14:creationId xmlns:p14="http://schemas.microsoft.com/office/powerpoint/2010/main" val="1626040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BD94C79-29BD-4DC4-97DA-CF55CEB2F41C}"/>
              </a:ext>
            </a:extLst>
          </p:cNvPr>
          <p:cNvSpPr txBox="1">
            <a:spLocks/>
          </p:cNvSpPr>
          <p:nvPr/>
        </p:nvSpPr>
        <p:spPr>
          <a:xfrm>
            <a:off x="332510" y="116378"/>
            <a:ext cx="9705808"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Welcome</a:t>
            </a:r>
          </a:p>
        </p:txBody>
      </p:sp>
      <p:sp>
        <p:nvSpPr>
          <p:cNvPr id="7" name="Content Placeholder 2">
            <a:extLst>
              <a:ext uri="{FF2B5EF4-FFF2-40B4-BE49-F238E27FC236}">
                <a16:creationId xmlns:a16="http://schemas.microsoft.com/office/drawing/2014/main" id="{41C877B7-BC93-8048-AC74-B6302E509C78}"/>
              </a:ext>
            </a:extLst>
          </p:cNvPr>
          <p:cNvSpPr txBox="1">
            <a:spLocks/>
          </p:cNvSpPr>
          <p:nvPr/>
        </p:nvSpPr>
        <p:spPr>
          <a:xfrm>
            <a:off x="12525" y="2188322"/>
            <a:ext cx="7441734" cy="4669678"/>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587" indent="0" algn="ctr">
              <a:lnSpc>
                <a:spcPct val="150000"/>
              </a:lnSpc>
              <a:buFont typeface="Wingdings 2" pitchFamily="2" charset="2"/>
              <a:buNone/>
            </a:pPr>
            <a:r>
              <a:rPr lang="en-US" altLang="en-US" sz="2200" b="1" u="sng" dirty="0"/>
              <a:t>Congratulations to all SEA Participants!</a:t>
            </a:r>
            <a:r>
              <a:rPr lang="en-US" altLang="en-US" sz="2000" b="1" u="sng" dirty="0"/>
              <a:t> </a:t>
            </a:r>
          </a:p>
          <a:p>
            <a:pPr marL="1587" indent="0" algn="ctr">
              <a:lnSpc>
                <a:spcPct val="150000"/>
              </a:lnSpc>
              <a:buFont typeface="Wingdings 2" pitchFamily="2" charset="2"/>
              <a:buNone/>
            </a:pPr>
            <a:endParaRPr lang="en-US" altLang="en-US" sz="2300" b="1" dirty="0"/>
          </a:p>
          <a:p>
            <a:pPr marL="344487" indent="-342900" algn="ctr">
              <a:lnSpc>
                <a:spcPct val="150000"/>
              </a:lnSpc>
              <a:buFont typeface="Wingdings" panose="05000000000000000000" pitchFamily="2" charset="2"/>
              <a:buChar char="v"/>
            </a:pPr>
            <a:r>
              <a:rPr lang="en-US" altLang="en-US" sz="2400" b="1" dirty="0"/>
              <a:t>Today we Celebrate the Best-in-Class Winners</a:t>
            </a:r>
          </a:p>
          <a:p>
            <a:pPr marL="1587" indent="0" algn="ctr">
              <a:lnSpc>
                <a:spcPct val="150000"/>
              </a:lnSpc>
              <a:buNone/>
            </a:pPr>
            <a:r>
              <a:rPr lang="en-US" altLang="en-US" sz="2400" b="1" dirty="0"/>
              <a:t>and</a:t>
            </a:r>
          </a:p>
          <a:p>
            <a:pPr marL="344487" indent="-342900" algn="ctr">
              <a:lnSpc>
                <a:spcPct val="150000"/>
              </a:lnSpc>
              <a:buFont typeface="Wingdings" panose="05000000000000000000" pitchFamily="2" charset="2"/>
              <a:buChar char="v"/>
            </a:pPr>
            <a:r>
              <a:rPr lang="en-US" altLang="en-US" sz="2400" b="1" dirty="0"/>
              <a:t>We learn from their sharing of Best Practices</a:t>
            </a:r>
          </a:p>
          <a:p>
            <a:pPr marL="344487" indent="-342900">
              <a:lnSpc>
                <a:spcPct val="150000"/>
              </a:lnSpc>
              <a:buFont typeface="Wingdings" panose="05000000000000000000" pitchFamily="2" charset="2"/>
              <a:buChar char="v"/>
            </a:pPr>
            <a:endParaRPr lang="en-US" altLang="en-US" sz="2200" b="1" dirty="0"/>
          </a:p>
          <a:p>
            <a:pPr marL="344487" indent="-342900">
              <a:lnSpc>
                <a:spcPct val="150000"/>
              </a:lnSpc>
              <a:buFont typeface="Wingdings" panose="05000000000000000000" pitchFamily="2" charset="2"/>
              <a:buChar char="v"/>
            </a:pPr>
            <a:endParaRPr lang="en-US" altLang="en-US" sz="2800" b="1" dirty="0"/>
          </a:p>
          <a:p>
            <a:pPr marL="344487" indent="-342900">
              <a:lnSpc>
                <a:spcPct val="150000"/>
              </a:lnSpc>
              <a:buFont typeface="Wingdings" panose="05000000000000000000" pitchFamily="2" charset="2"/>
              <a:buChar char="v"/>
            </a:pPr>
            <a:endParaRPr lang="en-US" altLang="en-US" sz="2800" b="1" dirty="0"/>
          </a:p>
        </p:txBody>
      </p:sp>
      <p:pic>
        <p:nvPicPr>
          <p:cNvPr id="3" name="Picture 2">
            <a:extLst>
              <a:ext uri="{FF2B5EF4-FFF2-40B4-BE49-F238E27FC236}">
                <a16:creationId xmlns:a16="http://schemas.microsoft.com/office/drawing/2014/main" id="{E1CE7D85-9E9A-AEBA-906E-27B9AC1B8A6A}"/>
              </a:ext>
            </a:extLst>
          </p:cNvPr>
          <p:cNvPicPr>
            <a:picLocks noChangeAspect="1"/>
          </p:cNvPicPr>
          <p:nvPr/>
        </p:nvPicPr>
        <p:blipFill>
          <a:blip r:embed="rId2"/>
          <a:stretch>
            <a:fillRect/>
          </a:stretch>
        </p:blipFill>
        <p:spPr>
          <a:xfrm>
            <a:off x="7454259" y="1982409"/>
            <a:ext cx="4737741" cy="4875592"/>
          </a:xfrm>
          <a:prstGeom prst="rect">
            <a:avLst/>
          </a:prstGeom>
        </p:spPr>
      </p:pic>
    </p:spTree>
    <p:extLst>
      <p:ext uri="{BB962C8B-B14F-4D97-AF65-F5344CB8AC3E}">
        <p14:creationId xmlns:p14="http://schemas.microsoft.com/office/powerpoint/2010/main" val="61935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BD94C79-29BD-4DC4-97DA-CF55CEB2F41C}"/>
              </a:ext>
            </a:extLst>
          </p:cNvPr>
          <p:cNvSpPr txBox="1">
            <a:spLocks/>
          </p:cNvSpPr>
          <p:nvPr/>
        </p:nvSpPr>
        <p:spPr>
          <a:xfrm>
            <a:off x="332510" y="116378"/>
            <a:ext cx="9705808"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HOUSTON BUSINESS ROUNDTABLE</a:t>
            </a:r>
          </a:p>
        </p:txBody>
      </p:sp>
      <p:sp>
        <p:nvSpPr>
          <p:cNvPr id="7" name="Content Placeholder 2">
            <a:extLst>
              <a:ext uri="{FF2B5EF4-FFF2-40B4-BE49-F238E27FC236}">
                <a16:creationId xmlns:a16="http://schemas.microsoft.com/office/drawing/2014/main" id="{41C877B7-BC93-8048-AC74-B6302E509C78}"/>
              </a:ext>
            </a:extLst>
          </p:cNvPr>
          <p:cNvSpPr txBox="1">
            <a:spLocks/>
          </p:cNvSpPr>
          <p:nvPr/>
        </p:nvSpPr>
        <p:spPr>
          <a:xfrm>
            <a:off x="97618" y="1957240"/>
            <a:ext cx="12094382" cy="4900759"/>
          </a:xfrm>
          <a:prstGeom prst="rect">
            <a:avLst/>
          </a:prstGeom>
        </p:spPr>
        <p:txBody>
          <a:bodyPr vert="horz" lIns="91440" tIns="45720" rIns="91440" bIns="45720" rtlCol="0" anchor="t">
            <a:normAutofit lnSpcReduction="10000"/>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587" indent="0">
              <a:lnSpc>
                <a:spcPct val="110000"/>
              </a:lnSpc>
              <a:buFont typeface="Wingdings 2" pitchFamily="2" charset="2"/>
              <a:buNone/>
            </a:pPr>
            <a:r>
              <a:rPr lang="en-US" altLang="en-US" sz="2000" b="1" dirty="0"/>
              <a:t>Our Committees are where we share Industry Best Practices</a:t>
            </a:r>
          </a:p>
          <a:p>
            <a:pPr marL="344487" indent="-342900">
              <a:lnSpc>
                <a:spcPct val="110000"/>
              </a:lnSpc>
            </a:pPr>
            <a:r>
              <a:rPr lang="en-US" altLang="en-US" sz="2000" b="1" dirty="0"/>
              <a:t>The Industrial Cleaning Committee is our newest committee – Began in 2020</a:t>
            </a:r>
          </a:p>
          <a:p>
            <a:pPr marL="668487" lvl="1" indent="-342900">
              <a:lnSpc>
                <a:spcPct val="110000"/>
              </a:lnSpc>
              <a:spcBef>
                <a:spcPts val="0"/>
              </a:spcBef>
            </a:pPr>
            <a:r>
              <a:rPr lang="en-US" altLang="en-US" sz="1800" b="1" dirty="0"/>
              <a:t>Currently Chaired by Jose Ramos, Kuraray</a:t>
            </a:r>
          </a:p>
          <a:p>
            <a:pPr marL="668487" lvl="1" indent="-342900">
              <a:lnSpc>
                <a:spcPct val="110000"/>
              </a:lnSpc>
              <a:spcBef>
                <a:spcPts val="0"/>
              </a:spcBef>
            </a:pPr>
            <a:r>
              <a:rPr lang="en-US" altLang="en-US" sz="1800" b="1" dirty="0"/>
              <a:t>Inaugural Chair – Bradley Coble, Covestro</a:t>
            </a:r>
          </a:p>
          <a:p>
            <a:pPr marL="344487" lvl="1" indent="-342900">
              <a:lnSpc>
                <a:spcPct val="110000"/>
              </a:lnSpc>
            </a:pPr>
            <a:r>
              <a:rPr lang="en-US" altLang="en-US" sz="2000" b="1" dirty="0"/>
              <a:t>Began with HBR Endorsement of Waterjet Technology Association (WJTA) Training</a:t>
            </a:r>
          </a:p>
          <a:p>
            <a:pPr marL="344487" lvl="1" indent="-342900">
              <a:lnSpc>
                <a:spcPct val="110000"/>
              </a:lnSpc>
            </a:pPr>
            <a:r>
              <a:rPr lang="en-US" altLang="en-US" sz="2000" b="1" dirty="0"/>
              <a:t>WJTA Executive Director and a WJTA Board of Director on Committee </a:t>
            </a:r>
          </a:p>
          <a:p>
            <a:pPr marL="344487" lvl="1" indent="-342900">
              <a:lnSpc>
                <a:spcPct val="110000"/>
              </a:lnSpc>
              <a:spcBef>
                <a:spcPts val="0"/>
              </a:spcBef>
            </a:pPr>
            <a:r>
              <a:rPr lang="en-US" altLang="en-US" sz="2000" b="1" dirty="0"/>
              <a:t>Accomplishments</a:t>
            </a:r>
          </a:p>
          <a:p>
            <a:pPr marL="614487" lvl="2" indent="-342900">
              <a:lnSpc>
                <a:spcPct val="110000"/>
              </a:lnSpc>
              <a:spcBef>
                <a:spcPts val="0"/>
              </a:spcBef>
            </a:pPr>
            <a:r>
              <a:rPr lang="en-US" altLang="en-US" sz="1800" b="1" dirty="0"/>
              <a:t> Technology Showcase</a:t>
            </a:r>
          </a:p>
          <a:p>
            <a:pPr marL="614487" lvl="2" indent="-342900">
              <a:lnSpc>
                <a:spcPct val="110000"/>
              </a:lnSpc>
              <a:spcBef>
                <a:spcPts val="0"/>
              </a:spcBef>
            </a:pPr>
            <a:r>
              <a:rPr lang="en-US" altLang="en-US" sz="1800" b="1" dirty="0"/>
              <a:t>WJTA Conference</a:t>
            </a:r>
          </a:p>
          <a:p>
            <a:pPr marL="614487" lvl="2" indent="-342900">
              <a:lnSpc>
                <a:spcPct val="110000"/>
              </a:lnSpc>
              <a:spcBef>
                <a:spcPts val="0"/>
              </a:spcBef>
            </a:pPr>
            <a:r>
              <a:rPr lang="en-US" altLang="en-US" sz="1800" b="1" dirty="0"/>
              <a:t>Increased Automation </a:t>
            </a:r>
          </a:p>
          <a:p>
            <a:pPr marL="614487" lvl="2" indent="-342900">
              <a:lnSpc>
                <a:spcPct val="110000"/>
              </a:lnSpc>
              <a:spcBef>
                <a:spcPts val="0"/>
              </a:spcBef>
            </a:pPr>
            <a:r>
              <a:rPr lang="en-US" altLang="en-US" sz="1800" b="1" dirty="0"/>
              <a:t>Waterjet Permit writers training </a:t>
            </a:r>
          </a:p>
          <a:p>
            <a:pPr marL="614487" lvl="2" indent="-342900">
              <a:lnSpc>
                <a:spcPct val="110000"/>
              </a:lnSpc>
              <a:spcBef>
                <a:spcPts val="0"/>
              </a:spcBef>
            </a:pPr>
            <a:r>
              <a:rPr lang="en-US" altLang="en-US" sz="1800" b="1" dirty="0"/>
              <a:t>Vacuum Truck Training</a:t>
            </a:r>
          </a:p>
          <a:p>
            <a:pPr marL="668487" lvl="1" indent="-342900">
              <a:spcBef>
                <a:spcPts val="0"/>
              </a:spcBef>
              <a:spcAft>
                <a:spcPts val="300"/>
              </a:spcAft>
            </a:pPr>
            <a:endParaRPr lang="en-US" altLang="en-US" sz="1800" b="1" dirty="0"/>
          </a:p>
        </p:txBody>
      </p:sp>
    </p:spTree>
    <p:extLst>
      <p:ext uri="{BB962C8B-B14F-4D97-AF65-F5344CB8AC3E}">
        <p14:creationId xmlns:p14="http://schemas.microsoft.com/office/powerpoint/2010/main" val="134489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BD94C79-29BD-4DC4-97DA-CF55CEB2F41C}"/>
              </a:ext>
            </a:extLst>
          </p:cNvPr>
          <p:cNvSpPr txBox="1">
            <a:spLocks/>
          </p:cNvSpPr>
          <p:nvPr/>
        </p:nvSpPr>
        <p:spPr>
          <a:xfrm>
            <a:off x="332510" y="116378"/>
            <a:ext cx="9705808"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HOUSTON BUSINESS ROUNDTABLE</a:t>
            </a:r>
          </a:p>
        </p:txBody>
      </p:sp>
      <p:sp>
        <p:nvSpPr>
          <p:cNvPr id="7" name="Content Placeholder 2">
            <a:extLst>
              <a:ext uri="{FF2B5EF4-FFF2-40B4-BE49-F238E27FC236}">
                <a16:creationId xmlns:a16="http://schemas.microsoft.com/office/drawing/2014/main" id="{41C877B7-BC93-8048-AC74-B6302E509C78}"/>
              </a:ext>
            </a:extLst>
          </p:cNvPr>
          <p:cNvSpPr txBox="1">
            <a:spLocks/>
          </p:cNvSpPr>
          <p:nvPr/>
        </p:nvSpPr>
        <p:spPr>
          <a:xfrm>
            <a:off x="332510" y="3056199"/>
            <a:ext cx="5893808" cy="1610181"/>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587" indent="0">
              <a:lnSpc>
                <a:spcPct val="150000"/>
              </a:lnSpc>
              <a:buFont typeface="Wingdings 2" pitchFamily="2" charset="2"/>
              <a:buNone/>
            </a:pPr>
            <a:r>
              <a:rPr lang="en-US" altLang="en-US" sz="2000" b="1" dirty="0"/>
              <a:t>Bradley Slide</a:t>
            </a:r>
            <a:endParaRPr lang="en-US" altLang="en-US" dirty="0"/>
          </a:p>
        </p:txBody>
      </p:sp>
      <p:pic>
        <p:nvPicPr>
          <p:cNvPr id="1026" name="Chart 3">
            <a:extLst>
              <a:ext uri="{FF2B5EF4-FFF2-40B4-BE49-F238E27FC236}">
                <a16:creationId xmlns:a16="http://schemas.microsoft.com/office/drawing/2014/main" id="{1BEDF4C8-35C5-4239-1357-010B4987F6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5593" y="1996076"/>
            <a:ext cx="6301449" cy="4861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5189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BD94C79-29BD-4DC4-97DA-CF55CEB2F41C}"/>
              </a:ext>
            </a:extLst>
          </p:cNvPr>
          <p:cNvSpPr txBox="1">
            <a:spLocks/>
          </p:cNvSpPr>
          <p:nvPr/>
        </p:nvSpPr>
        <p:spPr>
          <a:xfrm>
            <a:off x="332510" y="116378"/>
            <a:ext cx="9705808"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HOUSTON BUSINESS ROUNDTABLE</a:t>
            </a:r>
          </a:p>
        </p:txBody>
      </p:sp>
      <p:sp>
        <p:nvSpPr>
          <p:cNvPr id="7" name="Content Placeholder 2">
            <a:extLst>
              <a:ext uri="{FF2B5EF4-FFF2-40B4-BE49-F238E27FC236}">
                <a16:creationId xmlns:a16="http://schemas.microsoft.com/office/drawing/2014/main" id="{41C877B7-BC93-8048-AC74-B6302E509C78}"/>
              </a:ext>
            </a:extLst>
          </p:cNvPr>
          <p:cNvSpPr txBox="1">
            <a:spLocks/>
          </p:cNvSpPr>
          <p:nvPr/>
        </p:nvSpPr>
        <p:spPr>
          <a:xfrm>
            <a:off x="332510" y="3056199"/>
            <a:ext cx="5893808" cy="1610181"/>
          </a:xfrm>
          <a:prstGeom prst="rect">
            <a:avLst/>
          </a:prstGeom>
        </p:spPr>
        <p:txBody>
          <a:bodyPr vert="horz" lIns="91440" tIns="45720" rIns="91440" bIns="45720" rtlCol="0" anchor="t">
            <a:normAutofit/>
          </a:bodyPr>
          <a:lstStyle>
            <a:lvl1pPr marL="306000" indent="-306000" algn="l" defTabSz="457200" rtl="0" eaLnBrk="1" latinLnBrk="0" hangingPunct="1">
              <a:spcBef>
                <a:spcPct val="20000"/>
              </a:spcBef>
              <a:spcAft>
                <a:spcPts val="600"/>
              </a:spcAft>
              <a:buClr>
                <a:schemeClr val="accent2"/>
              </a:buClr>
              <a:buSzPct val="92000"/>
              <a:buFont typeface="Wingdings 2" pitchFamily="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itchFamily="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itchFamily="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itchFamily="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1587" indent="0">
              <a:lnSpc>
                <a:spcPct val="150000"/>
              </a:lnSpc>
              <a:buFont typeface="Wingdings 2" pitchFamily="2" charset="2"/>
              <a:buNone/>
            </a:pPr>
            <a:r>
              <a:rPr lang="en-US" altLang="en-US" sz="2000" b="1" dirty="0"/>
              <a:t>Peter Wright Slide</a:t>
            </a:r>
            <a:endParaRPr lang="en-US" altLang="en-US" dirty="0"/>
          </a:p>
        </p:txBody>
      </p:sp>
      <p:sp>
        <p:nvSpPr>
          <p:cNvPr id="2" name="AutoShape 2" descr="https://powerpoint.officeapps.live.com/pods/GetClipboardImage.ashx?Id=d3a6aad1-c7c4-469f-a5cc-54c7da45ab82&amp;DC=PUS6&amp;pkey=b01abc7a-0060-4a93-8d92-0786e6a1760b&amp;wdwaccluster=PUS6"/>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ttps://powerpoint.officeapps.live.com/pods/GetClipboardImage.ashx?Id=d3a6aad1-c7c4-469f-a5cc-54c7da45ab82&amp;DC=PUS6&amp;pkey=b01abc7a-0060-4a93-8d92-0786e6a1760b&amp;wdwaccluster=PUS6"/>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1064537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292C1-9B96-4249-A799-405E957B6443}"/>
              </a:ext>
            </a:extLst>
          </p:cNvPr>
          <p:cNvSpPr>
            <a:spLocks noGrp="1"/>
          </p:cNvSpPr>
          <p:nvPr>
            <p:ph type="ctrTitle"/>
          </p:nvPr>
        </p:nvSpPr>
        <p:spPr>
          <a:xfrm>
            <a:off x="-3323287" y="5209130"/>
            <a:ext cx="12192000" cy="45719"/>
          </a:xfrm>
        </p:spPr>
        <p:txBody>
          <a:bodyPr>
            <a:noAutofit/>
          </a:bodyPr>
          <a:lstStyle/>
          <a:p>
            <a:r>
              <a:rPr lang="en-US" sz="4400">
                <a:solidFill>
                  <a:schemeClr val="bg1"/>
                </a:solidFill>
                <a:latin typeface="Acumin Pro Condensed Black" panose="020B0906020202020204" pitchFamily="34" charset="0"/>
              </a:rPr>
              <a:t/>
            </a:r>
            <a:br>
              <a:rPr lang="en-US" sz="4400">
                <a:solidFill>
                  <a:schemeClr val="bg1"/>
                </a:solidFill>
                <a:latin typeface="Acumin Pro Condensed Black" panose="020B0906020202020204" pitchFamily="34" charset="0"/>
              </a:rPr>
            </a:br>
            <a:r>
              <a:rPr lang="en-US" sz="7200">
                <a:solidFill>
                  <a:schemeClr val="bg1"/>
                </a:solidFill>
                <a:latin typeface="Acumin Pro Condensed Black" panose="020B0906020202020204" pitchFamily="34" charset="0"/>
              </a:rPr>
              <a:t/>
            </a:r>
            <a:br>
              <a:rPr lang="en-US" sz="7200">
                <a:solidFill>
                  <a:schemeClr val="bg1"/>
                </a:solidFill>
                <a:latin typeface="Acumin Pro Condensed Black" panose="020B0906020202020204" pitchFamily="34" charset="0"/>
              </a:rPr>
            </a:br>
            <a:endParaRPr lang="en-US" sz="4800">
              <a:solidFill>
                <a:schemeClr val="bg1"/>
              </a:solidFill>
              <a:latin typeface="Arial Nova Light" panose="020B0304020202020204" pitchFamily="34" charset="0"/>
            </a:endParaRPr>
          </a:p>
        </p:txBody>
      </p:sp>
      <p:sp>
        <p:nvSpPr>
          <p:cNvPr id="10" name="TextBox 9">
            <a:extLst>
              <a:ext uri="{FF2B5EF4-FFF2-40B4-BE49-F238E27FC236}">
                <a16:creationId xmlns:a16="http://schemas.microsoft.com/office/drawing/2014/main" id="{F4606074-52C8-489B-8FB3-43B584F569C7}"/>
              </a:ext>
            </a:extLst>
          </p:cNvPr>
          <p:cNvSpPr txBox="1"/>
          <p:nvPr/>
        </p:nvSpPr>
        <p:spPr>
          <a:xfrm>
            <a:off x="0" y="2385679"/>
            <a:ext cx="12192000"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Acumin Pro Condensed Black" panose="020B0906020202020204" pitchFamily="34" charset="0"/>
                <a:ea typeface="+mn-ea"/>
                <a:cs typeface="+mn-cs"/>
              </a:rPr>
              <a:t>Best Practices and Partnership</a:t>
            </a:r>
          </a:p>
        </p:txBody>
      </p:sp>
      <p:sp>
        <p:nvSpPr>
          <p:cNvPr id="7" name="TextBox 6">
            <a:extLst>
              <a:ext uri="{FF2B5EF4-FFF2-40B4-BE49-F238E27FC236}">
                <a16:creationId xmlns:a16="http://schemas.microsoft.com/office/drawing/2014/main" id="{157C223E-BEEE-43D2-ABB5-6488C84A868F}"/>
              </a:ext>
            </a:extLst>
          </p:cNvPr>
          <p:cNvSpPr txBox="1"/>
          <p:nvPr/>
        </p:nvSpPr>
        <p:spPr>
          <a:xfrm>
            <a:off x="2504778" y="4824665"/>
            <a:ext cx="7182443" cy="1468607"/>
          </a:xfrm>
          <a:prstGeom prst="rect">
            <a:avLst/>
          </a:prstGeom>
          <a:noFill/>
        </p:spPr>
        <p:txBody>
          <a:bodyPr wrap="square">
            <a:spAutoFit/>
          </a:bodyPr>
          <a:lstStyle/>
          <a:p>
            <a:pPr marL="0" marR="0" lvl="0" indent="0" algn="ctr" defTabSz="914400" rtl="0" eaLnBrk="1" fontAlgn="auto" latinLnBrk="0" hangingPunct="1">
              <a:lnSpc>
                <a:spcPct val="130000"/>
              </a:lnSpc>
              <a:spcBef>
                <a:spcPts val="1200"/>
              </a:spcBef>
              <a:spcAft>
                <a:spcPts val="1200"/>
              </a:spcAft>
              <a:buClrTx/>
              <a:buSzTx/>
              <a:buFontTx/>
              <a:buNone/>
              <a:tabLst/>
              <a:defRPr/>
            </a:pPr>
            <a:r>
              <a:rPr kumimoji="0" lang="en-US" sz="3600" b="0" i="1" u="none" strike="noStrike" kern="1200" cap="none" spc="0" normalizeH="0" baseline="0" noProof="0" dirty="0">
                <a:ln>
                  <a:noFill/>
                </a:ln>
                <a:solidFill>
                  <a:srgbClr val="E7E6E6">
                    <a:lumMod val="25000"/>
                  </a:srgbClr>
                </a:solidFill>
                <a:effectLst/>
                <a:uLnTx/>
                <a:uFillTx/>
                <a:latin typeface="Acumin Pro Light" panose="020B0404020202020204" pitchFamily="34" charset="0"/>
                <a:ea typeface="Calibri" panose="020F0502020204030204" pitchFamily="34" charset="0"/>
                <a:cs typeface="+mn-cs"/>
              </a:rPr>
              <a:t>Supporting Industrial Cleaning Safety, Training, and Technology</a:t>
            </a:r>
          </a:p>
        </p:txBody>
      </p:sp>
    </p:spTree>
    <p:extLst>
      <p:ext uri="{BB962C8B-B14F-4D97-AF65-F5344CB8AC3E}">
        <p14:creationId xmlns:p14="http://schemas.microsoft.com/office/powerpoint/2010/main" val="4185419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69DD0-8310-4E68-A072-91CCBECF86B1}"/>
              </a:ext>
            </a:extLst>
          </p:cNvPr>
          <p:cNvSpPr>
            <a:spLocks noGrp="1"/>
          </p:cNvSpPr>
          <p:nvPr>
            <p:ph type="title"/>
          </p:nvPr>
        </p:nvSpPr>
        <p:spPr/>
        <p:txBody>
          <a:bodyPr/>
          <a:lstStyle/>
          <a:p>
            <a:r>
              <a:rPr lang="en-US" dirty="0">
                <a:solidFill>
                  <a:schemeClr val="bg1"/>
                </a:solidFill>
              </a:rPr>
              <a:t>Who is the WJTA</a:t>
            </a:r>
          </a:p>
        </p:txBody>
      </p:sp>
      <p:pic>
        <p:nvPicPr>
          <p:cNvPr id="224" name="Picture 223" descr="A picture containing text, screenshot, font&#10;&#10;Description automatically generated">
            <a:extLst>
              <a:ext uri="{FF2B5EF4-FFF2-40B4-BE49-F238E27FC236}">
                <a16:creationId xmlns:a16="http://schemas.microsoft.com/office/drawing/2014/main" id="{3B889578-812D-6A96-6E14-16C69BAD0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771045"/>
            <a:ext cx="6096000" cy="3429000"/>
          </a:xfrm>
          <a:prstGeom prst="rect">
            <a:avLst/>
          </a:prstGeom>
        </p:spPr>
      </p:pic>
      <p:sp>
        <p:nvSpPr>
          <p:cNvPr id="4" name="Title 1">
            <a:extLst>
              <a:ext uri="{FF2B5EF4-FFF2-40B4-BE49-F238E27FC236}">
                <a16:creationId xmlns:a16="http://schemas.microsoft.com/office/drawing/2014/main" id="{FD21A410-4239-86F2-5380-CD4038F6E213}"/>
              </a:ext>
            </a:extLst>
          </p:cNvPr>
          <p:cNvSpPr txBox="1">
            <a:spLocks/>
          </p:cNvSpPr>
          <p:nvPr/>
        </p:nvSpPr>
        <p:spPr>
          <a:xfrm>
            <a:off x="3371193" y="430413"/>
            <a:ext cx="10515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Acumin Pro Condensed Black"/>
                <a:ea typeface="+mj-ea"/>
                <a:cs typeface="+mj-cs"/>
              </a:rPr>
              <a:t>Who is the WJTA</a:t>
            </a:r>
            <a:endParaRPr kumimoji="0" lang="en-US" sz="4400" b="0" i="0" u="none" strike="noStrike" kern="1200" cap="none" spc="0" normalizeH="0" baseline="0" noProof="0" dirty="0">
              <a:ln>
                <a:noFill/>
              </a:ln>
              <a:solidFill>
                <a:prstClr val="white"/>
              </a:solidFill>
              <a:effectLst/>
              <a:uLnTx/>
              <a:uFillTx/>
              <a:latin typeface="Acumin Pro Condensed Black"/>
              <a:ea typeface="+mj-ea"/>
              <a:cs typeface="+mj-cs"/>
            </a:endParaRPr>
          </a:p>
        </p:txBody>
      </p:sp>
      <p:sp>
        <p:nvSpPr>
          <p:cNvPr id="5" name="Content Placeholder 2">
            <a:extLst>
              <a:ext uri="{FF2B5EF4-FFF2-40B4-BE49-F238E27FC236}">
                <a16:creationId xmlns:a16="http://schemas.microsoft.com/office/drawing/2014/main" id="{38344E02-6551-AFF7-E81B-EC14E89ADF38}"/>
              </a:ext>
            </a:extLst>
          </p:cNvPr>
          <p:cNvSpPr txBox="1">
            <a:spLocks/>
          </p:cNvSpPr>
          <p:nvPr/>
        </p:nvSpPr>
        <p:spPr>
          <a:xfrm>
            <a:off x="742293" y="2543503"/>
            <a:ext cx="5257799" cy="388408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Acumin Pro Semibold" panose="020B0504020202020204" pitchFamily="34" charset="77"/>
                <a:ea typeface="+mn-ea"/>
                <a:cs typeface="+mn-cs"/>
              </a:rPr>
              <a:t>WaterJet Technology Association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cumin Pro Light"/>
                <a:ea typeface="+mn-ea"/>
                <a:cs typeface="+mn-cs"/>
              </a:rPr>
              <a:t>Established 1983</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cumin Pro Light"/>
                <a:ea typeface="+mn-ea"/>
                <a:cs typeface="+mn-cs"/>
              </a:rPr>
              <a:t>Industrial cleaning, vacuuming, </a:t>
            </a:r>
            <a:r>
              <a:rPr kumimoji="0" lang="en-US" sz="2800" b="0" i="0" u="none" strike="noStrike" kern="1200" cap="none" spc="0" normalizeH="0" baseline="0" noProof="0" dirty="0" err="1">
                <a:ln>
                  <a:noFill/>
                </a:ln>
                <a:solidFill>
                  <a:prstClr val="black"/>
                </a:solidFill>
                <a:effectLst/>
                <a:uLnTx/>
                <a:uFillTx/>
                <a:latin typeface="Acumin Pro Light"/>
                <a:ea typeface="+mn-ea"/>
                <a:cs typeface="+mn-cs"/>
              </a:rPr>
              <a:t>waterjetting</a:t>
            </a:r>
            <a:endParaRPr kumimoji="0" lang="en-US" sz="2800" b="0" i="0" u="none" strike="noStrike" kern="1200" cap="none" spc="0" normalizeH="0" baseline="0" noProof="0" dirty="0">
              <a:ln>
                <a:noFill/>
              </a:ln>
              <a:solidFill>
                <a:prstClr val="black"/>
              </a:solidFill>
              <a:effectLst/>
              <a:uLnTx/>
              <a:uFillTx/>
              <a:latin typeface="Acumin Pro Ligh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cumin Pro Light"/>
                <a:ea typeface="+mn-ea"/>
                <a:cs typeface="+mn-cs"/>
              </a:rPr>
              <a:t>Membership</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cumin Pro Light"/>
                <a:ea typeface="+mn-ea"/>
                <a:cs typeface="+mn-cs"/>
              </a:rPr>
              <a:t>Service providers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cumin Pro Light"/>
                <a:ea typeface="+mn-ea"/>
                <a:cs typeface="+mn-cs"/>
              </a:rPr>
              <a:t>Manufacturers and suppliers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cumin Pro Light"/>
                <a:ea typeface="+mn-ea"/>
                <a:cs typeface="+mn-cs"/>
              </a:rPr>
              <a:t>Asset owners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cumin Pro Light"/>
                <a:ea typeface="+mn-ea"/>
                <a:cs typeface="+mn-cs"/>
              </a:rPr>
              <a:t>Engineers, labor providers, researchers, consultants, etc.</a:t>
            </a:r>
          </a:p>
        </p:txBody>
      </p:sp>
    </p:spTree>
    <p:extLst>
      <p:ext uri="{BB962C8B-B14F-4D97-AF65-F5344CB8AC3E}">
        <p14:creationId xmlns:p14="http://schemas.microsoft.com/office/powerpoint/2010/main" val="1979100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certificate&#10;&#10;Description automatically generated with low confidence">
            <a:extLst>
              <a:ext uri="{FF2B5EF4-FFF2-40B4-BE49-F238E27FC236}">
                <a16:creationId xmlns:a16="http://schemas.microsoft.com/office/drawing/2014/main" id="{F7C7ACB2-3DB7-A045-AECD-F163BAD14F4A}"/>
              </a:ext>
            </a:extLst>
          </p:cNvPr>
          <p:cNvPicPr>
            <a:picLocks noChangeAspect="1"/>
          </p:cNvPicPr>
          <p:nvPr/>
        </p:nvPicPr>
        <p:blipFill rotWithShape="1">
          <a:blip r:embed="rId2"/>
          <a:srcRect b="71521"/>
          <a:stretch/>
        </p:blipFill>
        <p:spPr>
          <a:xfrm>
            <a:off x="5884" y="0"/>
            <a:ext cx="12180232" cy="1953087"/>
          </a:xfrm>
          <a:prstGeom prst="rect">
            <a:avLst/>
          </a:prstGeom>
        </p:spPr>
      </p:pic>
      <p:sp>
        <p:nvSpPr>
          <p:cNvPr id="13" name="Rectangle 12">
            <a:extLst>
              <a:ext uri="{FF2B5EF4-FFF2-40B4-BE49-F238E27FC236}">
                <a16:creationId xmlns:a16="http://schemas.microsoft.com/office/drawing/2014/main" id="{676C992E-9029-A8F4-49C3-D9A9FABBBCE7}"/>
              </a:ext>
            </a:extLst>
          </p:cNvPr>
          <p:cNvSpPr/>
          <p:nvPr/>
        </p:nvSpPr>
        <p:spPr>
          <a:xfrm>
            <a:off x="11768" y="1949826"/>
            <a:ext cx="12180232" cy="57143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rPr>
              <a:t>SEA Best Practice Seminar Event Sponsors</a:t>
            </a:r>
          </a:p>
        </p:txBody>
      </p:sp>
      <p:pic>
        <p:nvPicPr>
          <p:cNvPr id="2" name="Picture 1">
            <a:extLst>
              <a:ext uri="{FF2B5EF4-FFF2-40B4-BE49-F238E27FC236}">
                <a16:creationId xmlns:a16="http://schemas.microsoft.com/office/drawing/2014/main" id="{F89D6AB6-9AFB-26E0-4CFD-01FFD9DF2B8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324520" y="5187289"/>
            <a:ext cx="2078198" cy="606802"/>
          </a:xfrm>
          <a:prstGeom prst="rect">
            <a:avLst/>
          </a:prstGeom>
        </p:spPr>
      </p:pic>
      <p:pic>
        <p:nvPicPr>
          <p:cNvPr id="3" name="Picture 2">
            <a:extLst>
              <a:ext uri="{FF2B5EF4-FFF2-40B4-BE49-F238E27FC236}">
                <a16:creationId xmlns:a16="http://schemas.microsoft.com/office/drawing/2014/main" id="{17613841-ABF6-5023-1138-EDEA53143A17}"/>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922159" y="5118310"/>
            <a:ext cx="1694568" cy="840765"/>
          </a:xfrm>
          <a:prstGeom prst="rect">
            <a:avLst/>
          </a:prstGeom>
        </p:spPr>
      </p:pic>
      <p:pic>
        <p:nvPicPr>
          <p:cNvPr id="5" name="Picture 4">
            <a:extLst>
              <a:ext uri="{FF2B5EF4-FFF2-40B4-BE49-F238E27FC236}">
                <a16:creationId xmlns:a16="http://schemas.microsoft.com/office/drawing/2014/main" id="{663F482F-62B4-0D52-4124-4843E03A202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473558" y="3649128"/>
            <a:ext cx="2566147" cy="762431"/>
          </a:xfrm>
          <a:prstGeom prst="rect">
            <a:avLst/>
          </a:prstGeom>
        </p:spPr>
      </p:pic>
      <p:pic>
        <p:nvPicPr>
          <p:cNvPr id="6" name="Picture 5">
            <a:extLst>
              <a:ext uri="{FF2B5EF4-FFF2-40B4-BE49-F238E27FC236}">
                <a16:creationId xmlns:a16="http://schemas.microsoft.com/office/drawing/2014/main" id="{7B65986B-DAE1-9AA1-D87E-D4AA55310FDD}"/>
              </a:ext>
            </a:extLst>
          </p:cNvPr>
          <p:cNvPicPr/>
          <p:nvPr/>
        </p:nvPicPr>
        <p:blipFill>
          <a:blip r:embed="rId6">
            <a:extLst>
              <a:ext uri="{28A0092B-C50C-407E-A947-70E740481C1C}">
                <a14:useLocalDpi xmlns:a14="http://schemas.microsoft.com/office/drawing/2010/main" val="0"/>
              </a:ext>
            </a:extLst>
          </a:blip>
          <a:stretch>
            <a:fillRect/>
          </a:stretch>
        </p:blipFill>
        <p:spPr>
          <a:xfrm>
            <a:off x="4484805" y="3476159"/>
            <a:ext cx="1410562" cy="1045129"/>
          </a:xfrm>
          <a:prstGeom prst="rect">
            <a:avLst/>
          </a:prstGeom>
        </p:spPr>
      </p:pic>
      <p:pic>
        <p:nvPicPr>
          <p:cNvPr id="7" name="Picture 6">
            <a:extLst>
              <a:ext uri="{FF2B5EF4-FFF2-40B4-BE49-F238E27FC236}">
                <a16:creationId xmlns:a16="http://schemas.microsoft.com/office/drawing/2014/main" id="{707E409F-3BC9-E5F7-D29E-71F8B08F5024}"/>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6414808" y="3476159"/>
            <a:ext cx="1987910" cy="1118692"/>
          </a:xfrm>
          <a:prstGeom prst="rect">
            <a:avLst/>
          </a:prstGeom>
        </p:spPr>
      </p:pic>
      <p:pic>
        <p:nvPicPr>
          <p:cNvPr id="8" name="Picture 7">
            <a:extLst>
              <a:ext uri="{FF2B5EF4-FFF2-40B4-BE49-F238E27FC236}">
                <a16:creationId xmlns:a16="http://schemas.microsoft.com/office/drawing/2014/main" id="{B998FC71-0FC9-A431-11CF-4B68C791DA2C}"/>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8922159" y="3686299"/>
            <a:ext cx="1694568" cy="906710"/>
          </a:xfrm>
          <a:prstGeom prst="rect">
            <a:avLst/>
          </a:prstGeom>
        </p:spPr>
      </p:pic>
      <p:pic>
        <p:nvPicPr>
          <p:cNvPr id="9" name="Picture 8">
            <a:extLst>
              <a:ext uri="{FF2B5EF4-FFF2-40B4-BE49-F238E27FC236}">
                <a16:creationId xmlns:a16="http://schemas.microsoft.com/office/drawing/2014/main" id="{D82710C8-35FC-6520-7A1F-17D09577347C}"/>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1313262" y="4853699"/>
            <a:ext cx="2432251" cy="1054018"/>
          </a:xfrm>
          <a:prstGeom prst="rect">
            <a:avLst/>
          </a:prstGeom>
        </p:spPr>
      </p:pic>
      <p:pic>
        <p:nvPicPr>
          <p:cNvPr id="10" name="Picture 9">
            <a:extLst>
              <a:ext uri="{FF2B5EF4-FFF2-40B4-BE49-F238E27FC236}">
                <a16:creationId xmlns:a16="http://schemas.microsoft.com/office/drawing/2014/main" id="{B6F31648-FD7D-4938-DFD3-072A3E38695C}"/>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4034714" y="4931756"/>
            <a:ext cx="1678086" cy="897904"/>
          </a:xfrm>
          <a:prstGeom prst="rect">
            <a:avLst/>
          </a:prstGeom>
        </p:spPr>
      </p:pic>
      <p:sp>
        <p:nvSpPr>
          <p:cNvPr id="11" name="Rectangle 10">
            <a:extLst>
              <a:ext uri="{FF2B5EF4-FFF2-40B4-BE49-F238E27FC236}">
                <a16:creationId xmlns:a16="http://schemas.microsoft.com/office/drawing/2014/main" id="{C4B52099-32ED-4F4B-88C0-58AB6B566033}"/>
              </a:ext>
            </a:extLst>
          </p:cNvPr>
          <p:cNvSpPr/>
          <p:nvPr/>
        </p:nvSpPr>
        <p:spPr>
          <a:xfrm>
            <a:off x="11768" y="2637484"/>
            <a:ext cx="12180232" cy="5714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rgbClr val="000000"/>
                </a:solidFill>
                <a:ea typeface="+mn-lt"/>
                <a:cs typeface="+mn-lt"/>
              </a:rPr>
              <a:t>Special Thanks to our generous sponsors as per today's event</a:t>
            </a:r>
            <a:endParaRPr lang="en-US"/>
          </a:p>
        </p:txBody>
      </p:sp>
    </p:spTree>
    <p:extLst>
      <p:ext uri="{BB962C8B-B14F-4D97-AF65-F5344CB8AC3E}">
        <p14:creationId xmlns:p14="http://schemas.microsoft.com/office/powerpoint/2010/main" val="3752049274"/>
      </p:ext>
    </p:extLst>
  </p:cSld>
  <p:clrMapOvr>
    <a:masterClrMapping/>
  </p:clrMapOvr>
  <p:transition advClick="0" advTm="5000">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30EA8-1277-DF45-517D-B44576D46A83}"/>
              </a:ext>
            </a:extLst>
          </p:cNvPr>
          <p:cNvSpPr>
            <a:spLocks noGrp="1"/>
          </p:cNvSpPr>
          <p:nvPr>
            <p:ph type="title"/>
          </p:nvPr>
        </p:nvSpPr>
        <p:spPr/>
        <p:txBody>
          <a:bodyPr/>
          <a:lstStyle/>
          <a:p>
            <a:r>
              <a:rPr lang="en-US" dirty="0"/>
              <a:t>Advancing Safety &amp; Technology in Industry</a:t>
            </a:r>
          </a:p>
        </p:txBody>
      </p:sp>
      <p:sp>
        <p:nvSpPr>
          <p:cNvPr id="3" name="Content Placeholder 2">
            <a:extLst>
              <a:ext uri="{FF2B5EF4-FFF2-40B4-BE49-F238E27FC236}">
                <a16:creationId xmlns:a16="http://schemas.microsoft.com/office/drawing/2014/main" id="{86A66FEC-2A38-E739-24DF-944E9ED13188}"/>
              </a:ext>
            </a:extLst>
          </p:cNvPr>
          <p:cNvSpPr>
            <a:spLocks noGrp="1"/>
          </p:cNvSpPr>
          <p:nvPr>
            <p:ph idx="1"/>
          </p:nvPr>
        </p:nvSpPr>
        <p:spPr>
          <a:xfrm>
            <a:off x="838200" y="3742431"/>
            <a:ext cx="10515599" cy="2434531"/>
          </a:xfrm>
        </p:spPr>
        <p:txBody>
          <a:bodyPr/>
          <a:lstStyle/>
          <a:p>
            <a:r>
              <a:rPr lang="en-US" dirty="0"/>
              <a:t>Safety and automation</a:t>
            </a:r>
          </a:p>
          <a:p>
            <a:r>
              <a:rPr lang="en-US" dirty="0"/>
              <a:t>Workforce development</a:t>
            </a:r>
          </a:p>
          <a:p>
            <a:r>
              <a:rPr lang="en-US" dirty="0"/>
              <a:t>Support for industrial cleaning tradespeople</a:t>
            </a:r>
          </a:p>
          <a:p>
            <a:r>
              <a:rPr lang="en-US" dirty="0"/>
              <a:t>Efficiency and cleaning outcomes</a:t>
            </a:r>
          </a:p>
        </p:txBody>
      </p:sp>
      <p:sp>
        <p:nvSpPr>
          <p:cNvPr id="4" name="Title 1">
            <a:extLst>
              <a:ext uri="{FF2B5EF4-FFF2-40B4-BE49-F238E27FC236}">
                <a16:creationId xmlns:a16="http://schemas.microsoft.com/office/drawing/2014/main" id="{93F6A538-DAF9-29F2-8870-95926F632261}"/>
              </a:ext>
            </a:extLst>
          </p:cNvPr>
          <p:cNvSpPr txBox="1">
            <a:spLocks/>
          </p:cNvSpPr>
          <p:nvPr/>
        </p:nvSpPr>
        <p:spPr>
          <a:xfrm>
            <a:off x="3371193" y="430413"/>
            <a:ext cx="10515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cumin Pro Condensed Black"/>
                <a:ea typeface="+mj-ea"/>
                <a:cs typeface="+mj-cs"/>
              </a:rPr>
              <a:t>Mission</a:t>
            </a:r>
          </a:p>
        </p:txBody>
      </p:sp>
    </p:spTree>
    <p:extLst>
      <p:ext uri="{BB962C8B-B14F-4D97-AF65-F5344CB8AC3E}">
        <p14:creationId xmlns:p14="http://schemas.microsoft.com/office/powerpoint/2010/main" val="4038152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4392B9-CCE0-F3DD-1042-62EBD80AF84B}"/>
              </a:ext>
            </a:extLst>
          </p:cNvPr>
          <p:cNvSpPr>
            <a:spLocks noGrp="1"/>
          </p:cNvSpPr>
          <p:nvPr>
            <p:ph idx="1"/>
          </p:nvPr>
        </p:nvSpPr>
        <p:spPr>
          <a:xfrm>
            <a:off x="838200" y="2618913"/>
            <a:ext cx="5527089" cy="3988293"/>
          </a:xfrm>
        </p:spPr>
        <p:txBody>
          <a:bodyPr>
            <a:normAutofit/>
          </a:bodyPr>
          <a:lstStyle/>
          <a:p>
            <a:r>
              <a:rPr lang="en-US" dirty="0"/>
              <a:t>Established 1983</a:t>
            </a:r>
          </a:p>
          <a:p>
            <a:r>
              <a:rPr lang="en-US" dirty="0"/>
              <a:t>Organize biennial conferences and expos</a:t>
            </a:r>
          </a:p>
          <a:p>
            <a:r>
              <a:rPr lang="en-US" dirty="0"/>
              <a:t>Publish best practices, reference materials</a:t>
            </a:r>
          </a:p>
          <a:p>
            <a:r>
              <a:rPr lang="en-US" dirty="0"/>
              <a:t>Expanded in 2009 to support industrial and municipal cleaning</a:t>
            </a:r>
          </a:p>
        </p:txBody>
      </p:sp>
      <p:pic>
        <p:nvPicPr>
          <p:cNvPr id="4" name="Picture 3" descr="A collage of people&#10;&#10;Description automatically generated with low confidence">
            <a:extLst>
              <a:ext uri="{FF2B5EF4-FFF2-40B4-BE49-F238E27FC236}">
                <a16:creationId xmlns:a16="http://schemas.microsoft.com/office/drawing/2014/main" id="{E919507D-507A-51DC-469D-1279575BEC01}"/>
              </a:ext>
            </a:extLst>
          </p:cNvPr>
          <p:cNvPicPr>
            <a:picLocks noChangeAspect="1"/>
          </p:cNvPicPr>
          <p:nvPr/>
        </p:nvPicPr>
        <p:blipFill rotWithShape="1">
          <a:blip r:embed="rId2">
            <a:extLst>
              <a:ext uri="{28A0092B-C50C-407E-A947-70E740481C1C}">
                <a14:useLocalDpi xmlns:a14="http://schemas.microsoft.com/office/drawing/2010/main" val="0"/>
              </a:ext>
            </a:extLst>
          </a:blip>
          <a:srcRect l="18786" r="18716"/>
          <a:stretch/>
        </p:blipFill>
        <p:spPr>
          <a:xfrm>
            <a:off x="6480699" y="2288749"/>
            <a:ext cx="5711301" cy="4569251"/>
          </a:xfrm>
          <a:prstGeom prst="rect">
            <a:avLst/>
          </a:prstGeom>
        </p:spPr>
      </p:pic>
      <p:sp>
        <p:nvSpPr>
          <p:cNvPr id="5" name="Title 1">
            <a:extLst>
              <a:ext uri="{FF2B5EF4-FFF2-40B4-BE49-F238E27FC236}">
                <a16:creationId xmlns:a16="http://schemas.microsoft.com/office/drawing/2014/main" id="{0C7AC3A8-3669-7D51-8315-C4FEC5686F66}"/>
              </a:ext>
            </a:extLst>
          </p:cNvPr>
          <p:cNvSpPr txBox="1">
            <a:spLocks/>
          </p:cNvSpPr>
          <p:nvPr/>
        </p:nvSpPr>
        <p:spPr>
          <a:xfrm>
            <a:off x="3371193" y="430413"/>
            <a:ext cx="10515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cumin Pro Condensed Black"/>
                <a:ea typeface="+mj-ea"/>
                <a:cs typeface="+mj-cs"/>
              </a:rPr>
              <a:t>History</a:t>
            </a:r>
          </a:p>
        </p:txBody>
      </p:sp>
    </p:spTree>
    <p:extLst>
      <p:ext uri="{BB962C8B-B14F-4D97-AF65-F5344CB8AC3E}">
        <p14:creationId xmlns:p14="http://schemas.microsoft.com/office/powerpoint/2010/main" val="3539269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0314CE-D606-4A5B-2D4B-8B11626C61EF}"/>
              </a:ext>
            </a:extLst>
          </p:cNvPr>
          <p:cNvSpPr>
            <a:spLocks noGrp="1"/>
          </p:cNvSpPr>
          <p:nvPr>
            <p:ph idx="1"/>
          </p:nvPr>
        </p:nvSpPr>
        <p:spPr>
          <a:xfrm>
            <a:off x="838201" y="2664821"/>
            <a:ext cx="7188200" cy="3512141"/>
          </a:xfrm>
        </p:spPr>
        <p:txBody>
          <a:bodyPr>
            <a:normAutofit/>
          </a:bodyPr>
          <a:lstStyle/>
          <a:p>
            <a:r>
              <a:rPr lang="en-US" dirty="0"/>
              <a:t>First published for </a:t>
            </a:r>
            <a:r>
              <a:rPr lang="en-US" dirty="0" err="1"/>
              <a:t>waterjetting</a:t>
            </a:r>
            <a:r>
              <a:rPr lang="en-US" dirty="0"/>
              <a:t> (1985) and vacuum (2007)</a:t>
            </a:r>
          </a:p>
          <a:p>
            <a:r>
              <a:rPr lang="en-US" dirty="0"/>
              <a:t>Frequent review and update</a:t>
            </a:r>
          </a:p>
          <a:p>
            <a:r>
              <a:rPr lang="en-US" dirty="0"/>
              <a:t>Referenced by contractors, OEMs, asset owners</a:t>
            </a:r>
          </a:p>
          <a:p>
            <a:r>
              <a:rPr lang="en-US" dirty="0"/>
              <a:t>Medical alert cards for fluid injection and vacuum suction incidents</a:t>
            </a:r>
          </a:p>
        </p:txBody>
      </p:sp>
      <p:sp>
        <p:nvSpPr>
          <p:cNvPr id="4" name="Title 1">
            <a:extLst>
              <a:ext uri="{FF2B5EF4-FFF2-40B4-BE49-F238E27FC236}">
                <a16:creationId xmlns:a16="http://schemas.microsoft.com/office/drawing/2014/main" id="{C202DCEE-DE72-5481-6A5F-430ED90AE461}"/>
              </a:ext>
            </a:extLst>
          </p:cNvPr>
          <p:cNvSpPr txBox="1">
            <a:spLocks/>
          </p:cNvSpPr>
          <p:nvPr/>
        </p:nvSpPr>
        <p:spPr>
          <a:xfrm>
            <a:off x="3371193" y="430413"/>
            <a:ext cx="10515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cumin Pro Condensed Black"/>
                <a:ea typeface="+mj-ea"/>
                <a:cs typeface="+mj-cs"/>
              </a:rPr>
              <a:t>Best Practices</a:t>
            </a:r>
          </a:p>
        </p:txBody>
      </p:sp>
      <p:pic>
        <p:nvPicPr>
          <p:cNvPr id="14" name="Picture 13">
            <a:extLst>
              <a:ext uri="{FF2B5EF4-FFF2-40B4-BE49-F238E27FC236}">
                <a16:creationId xmlns:a16="http://schemas.microsoft.com/office/drawing/2014/main" id="{A6663D2D-08B7-8D61-491A-DCB43C66BDE6}"/>
              </a:ext>
            </a:extLst>
          </p:cNvPr>
          <p:cNvPicPr>
            <a:picLocks noChangeAspect="1"/>
          </p:cNvPicPr>
          <p:nvPr/>
        </p:nvPicPr>
        <p:blipFill>
          <a:blip r:embed="rId2"/>
          <a:stretch>
            <a:fillRect/>
          </a:stretch>
        </p:blipFill>
        <p:spPr>
          <a:xfrm rot="20063473">
            <a:off x="7613186" y="685929"/>
            <a:ext cx="2871046" cy="3717636"/>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CF2A2816-783C-33A7-600E-F0592A13F4E4}"/>
              </a:ext>
            </a:extLst>
          </p:cNvPr>
          <p:cNvPicPr>
            <a:picLocks noChangeAspect="1"/>
          </p:cNvPicPr>
          <p:nvPr/>
        </p:nvPicPr>
        <p:blipFill>
          <a:blip r:embed="rId3"/>
          <a:stretch>
            <a:fillRect/>
          </a:stretch>
        </p:blipFill>
        <p:spPr>
          <a:xfrm rot="1140559">
            <a:off x="8942394" y="3003514"/>
            <a:ext cx="2653748" cy="3429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0861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0314CE-D606-4A5B-2D4B-8B11626C61EF}"/>
              </a:ext>
            </a:extLst>
          </p:cNvPr>
          <p:cNvSpPr>
            <a:spLocks noGrp="1"/>
          </p:cNvSpPr>
          <p:nvPr>
            <p:ph idx="1"/>
          </p:nvPr>
        </p:nvSpPr>
        <p:spPr>
          <a:xfrm>
            <a:off x="838201" y="2664820"/>
            <a:ext cx="6476999" cy="3512141"/>
          </a:xfrm>
        </p:spPr>
        <p:txBody>
          <a:bodyPr>
            <a:normAutofit/>
          </a:bodyPr>
          <a:lstStyle/>
          <a:p>
            <a:r>
              <a:rPr lang="en-US" dirty="0"/>
              <a:t>No OSHA standard specific to </a:t>
            </a:r>
            <a:r>
              <a:rPr lang="en-US" dirty="0" err="1"/>
              <a:t>hydroblasting</a:t>
            </a:r>
            <a:r>
              <a:rPr lang="en-US" dirty="0"/>
              <a:t> or vacuum</a:t>
            </a:r>
          </a:p>
          <a:p>
            <a:r>
              <a:rPr lang="en-US" dirty="0"/>
              <a:t>RAGAGEP – WJTA best practices are the primary reference for the industry in North America</a:t>
            </a:r>
            <a:endParaRPr lang="en-US" b="1" dirty="0">
              <a:ea typeface="Roboto"/>
              <a:cs typeface="Roboto"/>
            </a:endParaRPr>
          </a:p>
        </p:txBody>
      </p:sp>
      <p:sp>
        <p:nvSpPr>
          <p:cNvPr id="4" name="Title 1">
            <a:extLst>
              <a:ext uri="{FF2B5EF4-FFF2-40B4-BE49-F238E27FC236}">
                <a16:creationId xmlns:a16="http://schemas.microsoft.com/office/drawing/2014/main" id="{C202DCEE-DE72-5481-6A5F-430ED90AE461}"/>
              </a:ext>
            </a:extLst>
          </p:cNvPr>
          <p:cNvSpPr txBox="1">
            <a:spLocks/>
          </p:cNvSpPr>
          <p:nvPr/>
        </p:nvSpPr>
        <p:spPr>
          <a:xfrm>
            <a:off x="3371193" y="430413"/>
            <a:ext cx="10515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cumin Pro Condensed Black"/>
                <a:ea typeface="+mj-ea"/>
                <a:cs typeface="+mj-cs"/>
              </a:rPr>
              <a:t>Best Practices</a:t>
            </a:r>
          </a:p>
        </p:txBody>
      </p:sp>
      <p:pic>
        <p:nvPicPr>
          <p:cNvPr id="14" name="Picture 13">
            <a:extLst>
              <a:ext uri="{FF2B5EF4-FFF2-40B4-BE49-F238E27FC236}">
                <a16:creationId xmlns:a16="http://schemas.microsoft.com/office/drawing/2014/main" id="{A6663D2D-08B7-8D61-491A-DCB43C66BDE6}"/>
              </a:ext>
            </a:extLst>
          </p:cNvPr>
          <p:cNvPicPr>
            <a:picLocks noChangeAspect="1"/>
          </p:cNvPicPr>
          <p:nvPr/>
        </p:nvPicPr>
        <p:blipFill>
          <a:blip r:embed="rId2"/>
          <a:stretch>
            <a:fillRect/>
          </a:stretch>
        </p:blipFill>
        <p:spPr>
          <a:xfrm rot="20063473">
            <a:off x="7613186" y="685929"/>
            <a:ext cx="2871046" cy="3717636"/>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CF2A2816-783C-33A7-600E-F0592A13F4E4}"/>
              </a:ext>
            </a:extLst>
          </p:cNvPr>
          <p:cNvPicPr>
            <a:picLocks noChangeAspect="1"/>
          </p:cNvPicPr>
          <p:nvPr/>
        </p:nvPicPr>
        <p:blipFill>
          <a:blip r:embed="rId3"/>
          <a:stretch>
            <a:fillRect/>
          </a:stretch>
        </p:blipFill>
        <p:spPr>
          <a:xfrm rot="1140559">
            <a:off x="8942394" y="3003514"/>
            <a:ext cx="2653748" cy="3429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1080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2CCB46-456C-A660-F6BE-AFCA8CDA0E79}"/>
              </a:ext>
            </a:extLst>
          </p:cNvPr>
          <p:cNvSpPr/>
          <p:nvPr/>
        </p:nvSpPr>
        <p:spPr>
          <a:xfrm>
            <a:off x="4508626" y="3596405"/>
            <a:ext cx="7683374" cy="32615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cumin Pro Light"/>
              <a:ea typeface="+mn-ea"/>
              <a:cs typeface="+mn-cs"/>
            </a:endParaRPr>
          </a:p>
        </p:txBody>
      </p:sp>
      <p:sp>
        <p:nvSpPr>
          <p:cNvPr id="3" name="Content Placeholder 2">
            <a:extLst>
              <a:ext uri="{FF2B5EF4-FFF2-40B4-BE49-F238E27FC236}">
                <a16:creationId xmlns:a16="http://schemas.microsoft.com/office/drawing/2014/main" id="{802E252B-C202-873F-083D-84912D8B06C3}"/>
              </a:ext>
            </a:extLst>
          </p:cNvPr>
          <p:cNvSpPr>
            <a:spLocks noGrp="1"/>
          </p:cNvSpPr>
          <p:nvPr>
            <p:ph idx="1"/>
          </p:nvPr>
        </p:nvSpPr>
        <p:spPr>
          <a:xfrm>
            <a:off x="4189614" y="365125"/>
            <a:ext cx="7794900" cy="4351338"/>
          </a:xfrm>
        </p:spPr>
        <p:txBody>
          <a:bodyPr/>
          <a:lstStyle/>
          <a:p>
            <a:r>
              <a:rPr lang="en-US" dirty="0"/>
              <a:t>Partnership with the Health &amp; Safety Council (HASC) </a:t>
            </a:r>
          </a:p>
          <a:p>
            <a:r>
              <a:rPr lang="en-US" dirty="0"/>
              <a:t>HASC offers expertise on program structure and  effective delivery</a:t>
            </a:r>
          </a:p>
          <a:p>
            <a:r>
              <a:rPr lang="en-US" dirty="0"/>
              <a:t>HASC provides database and delivery technology</a:t>
            </a:r>
          </a:p>
        </p:txBody>
      </p:sp>
      <p:sp>
        <p:nvSpPr>
          <p:cNvPr id="4" name="Title 1">
            <a:extLst>
              <a:ext uri="{FF2B5EF4-FFF2-40B4-BE49-F238E27FC236}">
                <a16:creationId xmlns:a16="http://schemas.microsoft.com/office/drawing/2014/main" id="{FEC58C19-053D-B459-A27D-C2E8E74683E1}"/>
              </a:ext>
            </a:extLst>
          </p:cNvPr>
          <p:cNvSpPr txBox="1">
            <a:spLocks/>
          </p:cNvSpPr>
          <p:nvPr/>
        </p:nvSpPr>
        <p:spPr>
          <a:xfrm>
            <a:off x="578460" y="1608860"/>
            <a:ext cx="3169921" cy="3508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cumin Pro Condensed Black"/>
                <a:ea typeface="+mj-ea"/>
                <a:cs typeface="+mj-cs"/>
              </a:rPr>
              <a:t>Training and Certification</a:t>
            </a:r>
          </a:p>
        </p:txBody>
      </p:sp>
      <p:pic>
        <p:nvPicPr>
          <p:cNvPr id="5" name="Picture 2">
            <a:extLst>
              <a:ext uri="{FF2B5EF4-FFF2-40B4-BE49-F238E27FC236}">
                <a16:creationId xmlns:a16="http://schemas.microsoft.com/office/drawing/2014/main" id="{452EEB11-AE25-70F5-7141-240B9FA8DE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807" b="29499"/>
          <a:stretch/>
        </p:blipFill>
        <p:spPr bwMode="auto">
          <a:xfrm>
            <a:off x="4040301" y="3596405"/>
            <a:ext cx="5065712" cy="32615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Text&#10;&#10;Description automatically generated with medium confidence">
            <a:extLst>
              <a:ext uri="{FF2B5EF4-FFF2-40B4-BE49-F238E27FC236}">
                <a16:creationId xmlns:a16="http://schemas.microsoft.com/office/drawing/2014/main" id="{3698F773-83A0-AA4C-B0A6-72B0FA0DFA9A}"/>
              </a:ext>
            </a:extLst>
          </p:cNvPr>
          <p:cNvPicPr>
            <a:picLocks noChangeAspect="1"/>
          </p:cNvPicPr>
          <p:nvPr/>
        </p:nvPicPr>
        <p:blipFill rotWithShape="1">
          <a:blip r:embed="rId3">
            <a:extLst>
              <a:ext uri="{28A0092B-C50C-407E-A947-70E740481C1C}">
                <a14:useLocalDpi xmlns:a14="http://schemas.microsoft.com/office/drawing/2010/main" val="0"/>
              </a:ext>
            </a:extLst>
          </a:blip>
          <a:srcRect l="1" r="57633"/>
          <a:stretch/>
        </p:blipFill>
        <p:spPr>
          <a:xfrm>
            <a:off x="9412325" y="5125924"/>
            <a:ext cx="2116950" cy="1339607"/>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C05CEA9F-2292-2D6A-B0C7-CA8AC4A7EE8F}"/>
              </a:ext>
            </a:extLst>
          </p:cNvPr>
          <p:cNvPicPr>
            <a:picLocks noChangeAspect="1"/>
          </p:cNvPicPr>
          <p:nvPr/>
        </p:nvPicPr>
        <p:blipFill rotWithShape="1">
          <a:blip r:embed="rId3">
            <a:extLst>
              <a:ext uri="{28A0092B-C50C-407E-A947-70E740481C1C}">
                <a14:useLocalDpi xmlns:a14="http://schemas.microsoft.com/office/drawing/2010/main" val="0"/>
              </a:ext>
            </a:extLst>
          </a:blip>
          <a:srcRect l="41710" r="-7961"/>
          <a:stretch/>
        </p:blipFill>
        <p:spPr>
          <a:xfrm>
            <a:off x="9412325" y="4173155"/>
            <a:ext cx="2685234" cy="1086615"/>
          </a:xfrm>
          <a:prstGeom prst="rect">
            <a:avLst/>
          </a:prstGeom>
        </p:spPr>
      </p:pic>
    </p:spTree>
    <p:extLst>
      <p:ext uri="{BB962C8B-B14F-4D97-AF65-F5344CB8AC3E}">
        <p14:creationId xmlns:p14="http://schemas.microsoft.com/office/powerpoint/2010/main" val="13875490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4892-4D72-032F-1856-AAB5E7CDB82B}"/>
              </a:ext>
            </a:extLst>
          </p:cNvPr>
          <p:cNvSpPr>
            <a:spLocks noGrp="1"/>
          </p:cNvSpPr>
          <p:nvPr>
            <p:ph type="title"/>
          </p:nvPr>
        </p:nvSpPr>
        <p:spPr/>
        <p:txBody>
          <a:bodyPr/>
          <a:lstStyle/>
          <a:p>
            <a:r>
              <a:rPr lang="en-US" dirty="0"/>
              <a:t>Two-part Certification</a:t>
            </a:r>
          </a:p>
        </p:txBody>
      </p:sp>
      <p:sp>
        <p:nvSpPr>
          <p:cNvPr id="3" name="Content Placeholder 2">
            <a:extLst>
              <a:ext uri="{FF2B5EF4-FFF2-40B4-BE49-F238E27FC236}">
                <a16:creationId xmlns:a16="http://schemas.microsoft.com/office/drawing/2014/main" id="{A0864CC5-998A-6572-CF7E-963B3FA8A407}"/>
              </a:ext>
            </a:extLst>
          </p:cNvPr>
          <p:cNvSpPr>
            <a:spLocks noGrp="1"/>
          </p:cNvSpPr>
          <p:nvPr>
            <p:ph idx="1"/>
          </p:nvPr>
        </p:nvSpPr>
        <p:spPr>
          <a:xfrm>
            <a:off x="838201" y="3586719"/>
            <a:ext cx="5747700" cy="2590243"/>
          </a:xfrm>
        </p:spPr>
        <p:txBody>
          <a:bodyPr>
            <a:normAutofit fontScale="92500"/>
          </a:bodyPr>
          <a:lstStyle/>
          <a:p>
            <a:r>
              <a:rPr lang="en-US" sz="2800" dirty="0"/>
              <a:t>Structured for knowledge retention</a:t>
            </a:r>
          </a:p>
          <a:p>
            <a:r>
              <a:rPr lang="en-US" sz="2800" dirty="0"/>
              <a:t>Portable – retained by the individual</a:t>
            </a:r>
            <a:endParaRPr lang="en-US" sz="2800" dirty="0">
              <a:ea typeface="Roboto"/>
              <a:cs typeface="Roboto"/>
            </a:endParaRPr>
          </a:p>
          <a:p>
            <a:r>
              <a:rPr lang="en-US" sz="2800" dirty="0"/>
              <a:t>Standardized curriculum</a:t>
            </a:r>
          </a:p>
          <a:p>
            <a:r>
              <a:rPr lang="en-US" sz="2800" dirty="0"/>
              <a:t>Easily verified by employers and clients</a:t>
            </a:r>
          </a:p>
          <a:p>
            <a:endParaRPr lang="en-US" dirty="0"/>
          </a:p>
        </p:txBody>
      </p:sp>
      <p:sp>
        <p:nvSpPr>
          <p:cNvPr id="4" name="Title 1">
            <a:extLst>
              <a:ext uri="{FF2B5EF4-FFF2-40B4-BE49-F238E27FC236}">
                <a16:creationId xmlns:a16="http://schemas.microsoft.com/office/drawing/2014/main" id="{A59FB3CC-FE06-51FB-A0A6-4E665BBC6462}"/>
              </a:ext>
            </a:extLst>
          </p:cNvPr>
          <p:cNvSpPr txBox="1">
            <a:spLocks/>
          </p:cNvSpPr>
          <p:nvPr/>
        </p:nvSpPr>
        <p:spPr>
          <a:xfrm>
            <a:off x="3371193" y="430413"/>
            <a:ext cx="10515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cumin Pro Condensed Black"/>
                <a:ea typeface="+mj-ea"/>
                <a:cs typeface="+mj-cs"/>
              </a:rPr>
              <a:t>Training and Certification</a:t>
            </a:r>
          </a:p>
        </p:txBody>
      </p:sp>
      <p:sp>
        <p:nvSpPr>
          <p:cNvPr id="5" name="TextBox 4">
            <a:extLst>
              <a:ext uri="{FF2B5EF4-FFF2-40B4-BE49-F238E27FC236}">
                <a16:creationId xmlns:a16="http://schemas.microsoft.com/office/drawing/2014/main" id="{88774EF6-AF50-8AC0-799C-85BC1579C7B4}"/>
              </a:ext>
            </a:extLst>
          </p:cNvPr>
          <p:cNvSpPr txBox="1"/>
          <p:nvPr/>
        </p:nvSpPr>
        <p:spPr>
          <a:xfrm>
            <a:off x="8193916" y="5332870"/>
            <a:ext cx="930841" cy="2365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7" b="0" i="0" u="none" strike="noStrike" kern="1200" cap="none" spc="0" normalizeH="0" baseline="0" noProof="0">
                <a:ln>
                  <a:noFill/>
                </a:ln>
                <a:solidFill>
                  <a:prstClr val="white"/>
                </a:solidFill>
                <a:effectLst/>
                <a:uLnTx/>
                <a:uFillTx/>
                <a:latin typeface="Acumin Pro Light"/>
                <a:ea typeface="+mn-ea"/>
                <a:cs typeface="+mn-cs"/>
              </a:rPr>
              <a:t>WJTA</a:t>
            </a:r>
          </a:p>
        </p:txBody>
      </p:sp>
      <p:pic>
        <p:nvPicPr>
          <p:cNvPr id="6" name="Picture 5">
            <a:extLst>
              <a:ext uri="{FF2B5EF4-FFF2-40B4-BE49-F238E27FC236}">
                <a16:creationId xmlns:a16="http://schemas.microsoft.com/office/drawing/2014/main" id="{01B80963-05F7-0103-5D97-24852307B5F2}"/>
              </a:ext>
            </a:extLst>
          </p:cNvPr>
          <p:cNvPicPr>
            <a:picLocks noChangeAspect="1"/>
          </p:cNvPicPr>
          <p:nvPr/>
        </p:nvPicPr>
        <p:blipFill>
          <a:blip r:embed="rId2"/>
          <a:stretch>
            <a:fillRect/>
          </a:stretch>
        </p:blipFill>
        <p:spPr>
          <a:xfrm>
            <a:off x="8557569" y="2659920"/>
            <a:ext cx="1134375" cy="1134375"/>
          </a:xfrm>
          <a:prstGeom prst="rect">
            <a:avLst/>
          </a:prstGeom>
        </p:spPr>
      </p:pic>
      <p:pic>
        <p:nvPicPr>
          <p:cNvPr id="7" name="Graphic 6" descr="Construction worker male with solid fill">
            <a:extLst>
              <a:ext uri="{FF2B5EF4-FFF2-40B4-BE49-F238E27FC236}">
                <a16:creationId xmlns:a16="http://schemas.microsoft.com/office/drawing/2014/main" id="{C1BABB33-F862-2DA7-9A35-B13DFFDC5AB3}"/>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9328934" y="2676018"/>
            <a:ext cx="1118277" cy="1118277"/>
          </a:xfrm>
          <a:prstGeom prst="rect">
            <a:avLst/>
          </a:prstGeom>
        </p:spPr>
      </p:pic>
      <p:pic>
        <p:nvPicPr>
          <p:cNvPr id="8" name="Graphic 7" descr="Add with solid fill">
            <a:extLst>
              <a:ext uri="{FF2B5EF4-FFF2-40B4-BE49-F238E27FC236}">
                <a16:creationId xmlns:a16="http://schemas.microsoft.com/office/drawing/2014/main" id="{9EDDB9AC-C5E6-1103-90C2-3BEBA225941E}"/>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9099881" y="4211840"/>
            <a:ext cx="751248" cy="751248"/>
          </a:xfrm>
          <a:prstGeom prst="rect">
            <a:avLst/>
          </a:prstGeom>
        </p:spPr>
      </p:pic>
      <p:pic>
        <p:nvPicPr>
          <p:cNvPr id="9" name="Picture 8" descr="A picture containing logo&#10;&#10;Description automatically generated">
            <a:extLst>
              <a:ext uri="{FF2B5EF4-FFF2-40B4-BE49-F238E27FC236}">
                <a16:creationId xmlns:a16="http://schemas.microsoft.com/office/drawing/2014/main" id="{239F4768-5548-F82C-405A-CCA0088F779D}"/>
              </a:ext>
            </a:extLst>
          </p:cNvPr>
          <p:cNvPicPr>
            <a:picLocks noChangeAspect="1"/>
          </p:cNvPicPr>
          <p:nvPr/>
        </p:nvPicPr>
        <p:blipFill>
          <a:blip r:embed="rId3"/>
          <a:stretch>
            <a:fillRect/>
          </a:stretch>
        </p:blipFill>
        <p:spPr>
          <a:xfrm>
            <a:off x="6757299" y="3586719"/>
            <a:ext cx="2400236" cy="2400236"/>
          </a:xfrm>
          <a:prstGeom prst="rect">
            <a:avLst/>
          </a:prstGeom>
        </p:spPr>
      </p:pic>
      <p:pic>
        <p:nvPicPr>
          <p:cNvPr id="10" name="Picture 9" descr="A picture containing logo&#10;&#10;Description automatically generated">
            <a:extLst>
              <a:ext uri="{FF2B5EF4-FFF2-40B4-BE49-F238E27FC236}">
                <a16:creationId xmlns:a16="http://schemas.microsoft.com/office/drawing/2014/main" id="{7D0B3210-5D54-3297-F1C6-5C7251B2FA23}"/>
              </a:ext>
            </a:extLst>
          </p:cNvPr>
          <p:cNvPicPr>
            <a:picLocks noChangeAspect="1"/>
          </p:cNvPicPr>
          <p:nvPr/>
        </p:nvPicPr>
        <p:blipFill>
          <a:blip r:embed="rId4"/>
          <a:stretch>
            <a:fillRect/>
          </a:stretch>
        </p:blipFill>
        <p:spPr>
          <a:xfrm>
            <a:off x="9793474" y="3590843"/>
            <a:ext cx="2400236" cy="2393587"/>
          </a:xfrm>
          <a:prstGeom prst="rect">
            <a:avLst/>
          </a:prstGeom>
        </p:spPr>
      </p:pic>
      <p:sp>
        <p:nvSpPr>
          <p:cNvPr id="11" name="Oval 10">
            <a:extLst>
              <a:ext uri="{FF2B5EF4-FFF2-40B4-BE49-F238E27FC236}">
                <a16:creationId xmlns:a16="http://schemas.microsoft.com/office/drawing/2014/main" id="{C3F0489C-014D-A6A0-3842-829FA7004077}"/>
              </a:ext>
            </a:extLst>
          </p:cNvPr>
          <p:cNvSpPr/>
          <p:nvPr/>
        </p:nvSpPr>
        <p:spPr>
          <a:xfrm>
            <a:off x="7368208" y="5310847"/>
            <a:ext cx="1203811" cy="338702"/>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cumin Pro Light"/>
              <a:ea typeface="+mn-ea"/>
              <a:cs typeface="+mn-cs"/>
            </a:endParaRPr>
          </a:p>
        </p:txBody>
      </p:sp>
      <p:sp>
        <p:nvSpPr>
          <p:cNvPr id="12" name="Oval 11">
            <a:extLst>
              <a:ext uri="{FF2B5EF4-FFF2-40B4-BE49-F238E27FC236}">
                <a16:creationId xmlns:a16="http://schemas.microsoft.com/office/drawing/2014/main" id="{005BACBB-1A01-DA4F-31EF-EE9AA89CD093}"/>
              </a:ext>
            </a:extLst>
          </p:cNvPr>
          <p:cNvSpPr/>
          <p:nvPr/>
        </p:nvSpPr>
        <p:spPr>
          <a:xfrm>
            <a:off x="10391686" y="5281789"/>
            <a:ext cx="1203811" cy="338702"/>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cumin Pro Light"/>
              <a:ea typeface="+mn-ea"/>
              <a:cs typeface="+mn-cs"/>
            </a:endParaRPr>
          </a:p>
        </p:txBody>
      </p:sp>
    </p:spTree>
    <p:extLst>
      <p:ext uri="{BB962C8B-B14F-4D97-AF65-F5344CB8AC3E}">
        <p14:creationId xmlns:p14="http://schemas.microsoft.com/office/powerpoint/2010/main" val="19936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heel(1)">
                                      <p:cBhvr>
                                        <p:cTn id="10" dur="2000"/>
                                        <p:tgtEl>
                                          <p:spTgt spid="12"/>
                                        </p:tgtEl>
                                      </p:cBhvr>
                                    </p:animEffect>
                                  </p:childTnLst>
                                </p:cTn>
                              </p:par>
                              <p:par>
                                <p:cTn id="11" presetID="26" presetClass="emph" presetSubtype="0" fill="hold" nodeType="withEffect">
                                  <p:stCondLst>
                                    <p:cond delay="0"/>
                                  </p:stCondLst>
                                  <p:childTnLst>
                                    <p:animEffect transition="out" filter="fade">
                                      <p:cBhvr>
                                        <p:cTn id="12" dur="2000" tmFilter="0, 0; .2, .5; .8, .5; 1, 0"/>
                                        <p:tgtEl>
                                          <p:spTgt spid="6"/>
                                        </p:tgtEl>
                                      </p:cBhvr>
                                    </p:animEffect>
                                    <p:animScale>
                                      <p:cBhvr>
                                        <p:cTn id="13" dur="1000" autoRev="1" fill="hold"/>
                                        <p:tgtEl>
                                          <p:spTgt spid="6"/>
                                        </p:tgtEl>
                                      </p:cBhvr>
                                      <p:by x="105000" y="105000"/>
                                    </p:animScale>
                                  </p:childTnLst>
                                </p:cTn>
                              </p:par>
                              <p:par>
                                <p:cTn id="14" presetID="26" presetClass="emph" presetSubtype="0" fill="hold" nodeType="withEffect">
                                  <p:stCondLst>
                                    <p:cond delay="0"/>
                                  </p:stCondLst>
                                  <p:childTnLst>
                                    <p:animEffect transition="out" filter="fade">
                                      <p:cBhvr>
                                        <p:cTn id="15" dur="2000" tmFilter="0, 0; .2, .5; .8, .5; 1, 0"/>
                                        <p:tgtEl>
                                          <p:spTgt spid="7"/>
                                        </p:tgtEl>
                                      </p:cBhvr>
                                    </p:animEffect>
                                    <p:animScale>
                                      <p:cBhvr>
                                        <p:cTn id="16" dur="1000" autoRev="1" fill="hold"/>
                                        <p:tgtEl>
                                          <p:spTgt spid="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4BE38-FADC-0966-7399-1FA69C56F057}"/>
              </a:ext>
            </a:extLst>
          </p:cNvPr>
          <p:cNvSpPr>
            <a:spLocks noGrp="1"/>
          </p:cNvSpPr>
          <p:nvPr>
            <p:ph type="title"/>
          </p:nvPr>
        </p:nvSpPr>
        <p:spPr/>
        <p:txBody>
          <a:bodyPr/>
          <a:lstStyle/>
          <a:p>
            <a:r>
              <a:rPr lang="en-US" dirty="0"/>
              <a:t>eLearning -</a:t>
            </a:r>
            <a:br>
              <a:rPr lang="en-US" dirty="0"/>
            </a:br>
            <a:r>
              <a:rPr lang="en-US" dirty="0"/>
              <a:t>Foundational Training</a:t>
            </a:r>
          </a:p>
        </p:txBody>
      </p:sp>
      <p:sp>
        <p:nvSpPr>
          <p:cNvPr id="3" name="Content Placeholder 2">
            <a:extLst>
              <a:ext uri="{FF2B5EF4-FFF2-40B4-BE49-F238E27FC236}">
                <a16:creationId xmlns:a16="http://schemas.microsoft.com/office/drawing/2014/main" id="{FBFF85EF-868F-DF8F-065E-E77EAC929486}"/>
              </a:ext>
            </a:extLst>
          </p:cNvPr>
          <p:cNvSpPr>
            <a:spLocks noGrp="1"/>
          </p:cNvSpPr>
          <p:nvPr>
            <p:ph idx="1"/>
          </p:nvPr>
        </p:nvSpPr>
        <p:spPr/>
        <p:txBody>
          <a:bodyPr/>
          <a:lstStyle/>
          <a:p>
            <a:r>
              <a:rPr lang="en-US" sz="2800" dirty="0"/>
              <a:t>Courses for </a:t>
            </a:r>
            <a:r>
              <a:rPr lang="en-US" sz="2800" dirty="0" err="1"/>
              <a:t>hydroblasting</a:t>
            </a:r>
            <a:r>
              <a:rPr lang="en-US" sz="2800" dirty="0"/>
              <a:t> (19HBFT) and vacuum (19VACFT)</a:t>
            </a:r>
          </a:p>
          <a:p>
            <a:r>
              <a:rPr lang="en-US" sz="2800" dirty="0"/>
              <a:t>3-year expiration</a:t>
            </a:r>
          </a:p>
          <a:p>
            <a:r>
              <a:rPr lang="en-US" sz="2800" dirty="0"/>
              <a:t>80% passing score on multiple choice exam</a:t>
            </a:r>
          </a:p>
          <a:p>
            <a:r>
              <a:rPr lang="en-US" sz="2800" dirty="0"/>
              <a:t>Available through safety council network or remote Live Online Proctoring</a:t>
            </a:r>
          </a:p>
          <a:p>
            <a:endParaRPr lang="en-US" dirty="0"/>
          </a:p>
        </p:txBody>
      </p:sp>
      <p:sp>
        <p:nvSpPr>
          <p:cNvPr id="4" name="Title 1">
            <a:extLst>
              <a:ext uri="{FF2B5EF4-FFF2-40B4-BE49-F238E27FC236}">
                <a16:creationId xmlns:a16="http://schemas.microsoft.com/office/drawing/2014/main" id="{2AB3B306-3D5E-DFBB-0176-D08B963AD041}"/>
              </a:ext>
            </a:extLst>
          </p:cNvPr>
          <p:cNvSpPr txBox="1">
            <a:spLocks/>
          </p:cNvSpPr>
          <p:nvPr/>
        </p:nvSpPr>
        <p:spPr>
          <a:xfrm>
            <a:off x="578460" y="1608860"/>
            <a:ext cx="3169921" cy="3508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cumin Pro Condensed Black"/>
                <a:ea typeface="+mj-ea"/>
                <a:cs typeface="+mj-cs"/>
              </a:rPr>
              <a:t>Training and Certification</a:t>
            </a:r>
          </a:p>
        </p:txBody>
      </p:sp>
      <p:pic>
        <p:nvPicPr>
          <p:cNvPr id="6" name="Picture 5">
            <a:extLst>
              <a:ext uri="{FF2B5EF4-FFF2-40B4-BE49-F238E27FC236}">
                <a16:creationId xmlns:a16="http://schemas.microsoft.com/office/drawing/2014/main" id="{6CD58D76-C14F-F20F-ED8B-0E8E6CE176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18522" y="4717416"/>
            <a:ext cx="3933525" cy="21405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EC438004-2591-5404-1D40-8239B537C4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34796" y="4867790"/>
            <a:ext cx="4450672" cy="1839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328248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4BE38-FADC-0966-7399-1FA69C56F057}"/>
              </a:ext>
            </a:extLst>
          </p:cNvPr>
          <p:cNvSpPr>
            <a:spLocks noGrp="1"/>
          </p:cNvSpPr>
          <p:nvPr>
            <p:ph type="title"/>
          </p:nvPr>
        </p:nvSpPr>
        <p:spPr/>
        <p:txBody>
          <a:bodyPr/>
          <a:lstStyle/>
          <a:p>
            <a:r>
              <a:rPr lang="en-US" dirty="0"/>
              <a:t>In person -</a:t>
            </a:r>
            <a:br>
              <a:rPr lang="en-US" dirty="0"/>
            </a:br>
            <a:r>
              <a:rPr lang="en-US" dirty="0"/>
              <a:t>Field Verification</a:t>
            </a:r>
          </a:p>
        </p:txBody>
      </p:sp>
      <p:sp>
        <p:nvSpPr>
          <p:cNvPr id="3" name="Content Placeholder 2">
            <a:extLst>
              <a:ext uri="{FF2B5EF4-FFF2-40B4-BE49-F238E27FC236}">
                <a16:creationId xmlns:a16="http://schemas.microsoft.com/office/drawing/2014/main" id="{FBFF85EF-868F-DF8F-065E-E77EAC929486}"/>
              </a:ext>
            </a:extLst>
          </p:cNvPr>
          <p:cNvSpPr>
            <a:spLocks noGrp="1"/>
          </p:cNvSpPr>
          <p:nvPr>
            <p:ph idx="1"/>
          </p:nvPr>
        </p:nvSpPr>
        <p:spPr/>
        <p:txBody>
          <a:bodyPr/>
          <a:lstStyle/>
          <a:p>
            <a:r>
              <a:rPr lang="en-US" sz="2800" dirty="0"/>
              <a:t>Classroom and hands-on instruction</a:t>
            </a:r>
          </a:p>
          <a:p>
            <a:r>
              <a:rPr lang="en-US" dirty="0"/>
              <a:t>Standardized instruction and skills verification criteria</a:t>
            </a:r>
            <a:endParaRPr lang="en-US" sz="2800" dirty="0"/>
          </a:p>
          <a:p>
            <a:endParaRPr lang="en-US" dirty="0"/>
          </a:p>
        </p:txBody>
      </p:sp>
      <p:sp>
        <p:nvSpPr>
          <p:cNvPr id="4" name="Title 1">
            <a:extLst>
              <a:ext uri="{FF2B5EF4-FFF2-40B4-BE49-F238E27FC236}">
                <a16:creationId xmlns:a16="http://schemas.microsoft.com/office/drawing/2014/main" id="{2AB3B306-3D5E-DFBB-0176-D08B963AD041}"/>
              </a:ext>
            </a:extLst>
          </p:cNvPr>
          <p:cNvSpPr txBox="1">
            <a:spLocks/>
          </p:cNvSpPr>
          <p:nvPr/>
        </p:nvSpPr>
        <p:spPr>
          <a:xfrm>
            <a:off x="578460" y="1608860"/>
            <a:ext cx="3169921" cy="3508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cumin Pro Condensed Black"/>
                <a:ea typeface="+mj-ea"/>
                <a:cs typeface="+mj-cs"/>
              </a:rPr>
              <a:t>Training and Certification</a:t>
            </a:r>
          </a:p>
        </p:txBody>
      </p:sp>
      <p:pic>
        <p:nvPicPr>
          <p:cNvPr id="5" name="Picture 4" descr="A picture containing sky, outdoor&#10;&#10;Description automatically generated">
            <a:extLst>
              <a:ext uri="{FF2B5EF4-FFF2-40B4-BE49-F238E27FC236}">
                <a16:creationId xmlns:a16="http://schemas.microsoft.com/office/drawing/2014/main" id="{97FDE2AB-74EE-E137-9382-AA7F7B32E8EE}"/>
              </a:ext>
            </a:extLst>
          </p:cNvPr>
          <p:cNvPicPr>
            <a:picLocks noChangeAspect="1"/>
          </p:cNvPicPr>
          <p:nvPr/>
        </p:nvPicPr>
        <p:blipFill rotWithShape="1">
          <a:blip r:embed="rId2">
            <a:extLst>
              <a:ext uri="{28A0092B-C50C-407E-A947-70E740481C1C}">
                <a14:useLocalDpi xmlns:a14="http://schemas.microsoft.com/office/drawing/2010/main" val="0"/>
              </a:ext>
            </a:extLst>
          </a:blip>
          <a:srcRect l="20428" t="26128" r="21811" b="22635"/>
          <a:stretch/>
        </p:blipFill>
        <p:spPr>
          <a:xfrm>
            <a:off x="4037337" y="4150444"/>
            <a:ext cx="4332302" cy="2707556"/>
          </a:xfrm>
          <a:prstGeom prst="rect">
            <a:avLst/>
          </a:prstGeom>
        </p:spPr>
      </p:pic>
      <p:pic>
        <p:nvPicPr>
          <p:cNvPr id="9" name="Picture 8" descr="A person standing in front of a projector screen in a classroom&#10;&#10;Description automatically generated with low confidence">
            <a:extLst>
              <a:ext uri="{FF2B5EF4-FFF2-40B4-BE49-F238E27FC236}">
                <a16:creationId xmlns:a16="http://schemas.microsoft.com/office/drawing/2014/main" id="{A0C68E6E-978E-3951-4458-D24262EC3198}"/>
              </a:ext>
            </a:extLst>
          </p:cNvPr>
          <p:cNvPicPr>
            <a:picLocks noChangeAspect="1"/>
          </p:cNvPicPr>
          <p:nvPr/>
        </p:nvPicPr>
        <p:blipFill rotWithShape="1">
          <a:blip r:embed="rId3">
            <a:extLst>
              <a:ext uri="{28A0092B-C50C-407E-A947-70E740481C1C}">
                <a14:useLocalDpi xmlns:a14="http://schemas.microsoft.com/office/drawing/2010/main" val="0"/>
              </a:ext>
            </a:extLst>
          </a:blip>
          <a:srcRect l="14144" t="12934" b="4550"/>
          <a:stretch/>
        </p:blipFill>
        <p:spPr>
          <a:xfrm>
            <a:off x="7989904" y="4150444"/>
            <a:ext cx="4202096" cy="2707556"/>
          </a:xfrm>
          <a:prstGeom prst="rect">
            <a:avLst/>
          </a:prstGeom>
        </p:spPr>
      </p:pic>
    </p:spTree>
    <p:extLst>
      <p:ext uri="{BB962C8B-B14F-4D97-AF65-F5344CB8AC3E}">
        <p14:creationId xmlns:p14="http://schemas.microsoft.com/office/powerpoint/2010/main" val="3309757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4BE38-FADC-0966-7399-1FA69C56F057}"/>
              </a:ext>
            </a:extLst>
          </p:cNvPr>
          <p:cNvSpPr>
            <a:spLocks noGrp="1"/>
          </p:cNvSpPr>
          <p:nvPr>
            <p:ph type="title"/>
          </p:nvPr>
        </p:nvSpPr>
        <p:spPr/>
        <p:txBody>
          <a:bodyPr/>
          <a:lstStyle/>
          <a:p>
            <a:r>
              <a:rPr lang="en-US" dirty="0"/>
              <a:t>Asset Owner / Permit Writer</a:t>
            </a:r>
          </a:p>
        </p:txBody>
      </p:sp>
      <p:sp>
        <p:nvSpPr>
          <p:cNvPr id="3" name="Content Placeholder 2">
            <a:extLst>
              <a:ext uri="{FF2B5EF4-FFF2-40B4-BE49-F238E27FC236}">
                <a16:creationId xmlns:a16="http://schemas.microsoft.com/office/drawing/2014/main" id="{FBFF85EF-868F-DF8F-065E-E77EAC929486}"/>
              </a:ext>
            </a:extLst>
          </p:cNvPr>
          <p:cNvSpPr>
            <a:spLocks noGrp="1"/>
          </p:cNvSpPr>
          <p:nvPr>
            <p:ph idx="1"/>
          </p:nvPr>
        </p:nvSpPr>
        <p:spPr>
          <a:xfrm>
            <a:off x="4231178" y="1608860"/>
            <a:ext cx="7122622" cy="4351338"/>
          </a:xfrm>
        </p:spPr>
        <p:txBody>
          <a:bodyPr/>
          <a:lstStyle/>
          <a:p>
            <a:r>
              <a:rPr lang="en-US" sz="2800" dirty="0" err="1"/>
              <a:t>Hydroblasting</a:t>
            </a:r>
            <a:r>
              <a:rPr lang="en-US" sz="2800" dirty="0"/>
              <a:t> Basics for Permit Writers</a:t>
            </a:r>
          </a:p>
          <a:p>
            <a:r>
              <a:rPr lang="en-US" sz="2800" dirty="0"/>
              <a:t>Brief eLearning module - basic introduction for plant personnel</a:t>
            </a:r>
          </a:p>
          <a:p>
            <a:pPr lvl="1"/>
            <a:r>
              <a:rPr lang="en-US" dirty="0"/>
              <a:t>Understand unique hazards of </a:t>
            </a:r>
            <a:r>
              <a:rPr lang="en-US" dirty="0" err="1"/>
              <a:t>hydroblasting</a:t>
            </a:r>
            <a:endParaRPr lang="en-US" dirty="0"/>
          </a:p>
          <a:p>
            <a:pPr lvl="1"/>
            <a:r>
              <a:rPr lang="en-US" dirty="0"/>
              <a:t>Identify required PPE and engineering controls</a:t>
            </a:r>
          </a:p>
          <a:p>
            <a:pPr lvl="1"/>
            <a:r>
              <a:rPr lang="en-US" dirty="0"/>
              <a:t>Recognize the severity of </a:t>
            </a:r>
            <a:r>
              <a:rPr lang="en-US" u="sng" dirty="0"/>
              <a:t>all</a:t>
            </a:r>
            <a:r>
              <a:rPr lang="en-US" dirty="0"/>
              <a:t> fluid injection incidents</a:t>
            </a:r>
          </a:p>
        </p:txBody>
      </p:sp>
      <p:sp>
        <p:nvSpPr>
          <p:cNvPr id="4" name="Title 1">
            <a:extLst>
              <a:ext uri="{FF2B5EF4-FFF2-40B4-BE49-F238E27FC236}">
                <a16:creationId xmlns:a16="http://schemas.microsoft.com/office/drawing/2014/main" id="{2AB3B306-3D5E-DFBB-0176-D08B963AD041}"/>
              </a:ext>
            </a:extLst>
          </p:cNvPr>
          <p:cNvSpPr txBox="1">
            <a:spLocks/>
          </p:cNvSpPr>
          <p:nvPr/>
        </p:nvSpPr>
        <p:spPr>
          <a:xfrm>
            <a:off x="578460" y="1608860"/>
            <a:ext cx="3169921" cy="3508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cumin Pro Condensed Black"/>
                <a:ea typeface="+mj-ea"/>
                <a:cs typeface="+mj-cs"/>
              </a:rPr>
              <a:t>Training and Certification</a:t>
            </a:r>
          </a:p>
        </p:txBody>
      </p:sp>
      <p:pic>
        <p:nvPicPr>
          <p:cNvPr id="6" name="Picture 5">
            <a:hlinkClick r:id="rId2"/>
            <a:extLst>
              <a:ext uri="{FF2B5EF4-FFF2-40B4-BE49-F238E27FC236}">
                <a16:creationId xmlns:a16="http://schemas.microsoft.com/office/drawing/2014/main" id="{1BB30695-6CAB-C4AC-B42B-182898E0AF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21600" y="4650351"/>
            <a:ext cx="4372746" cy="21188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99679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4BE38-FADC-0966-7399-1FA69C56F057}"/>
              </a:ext>
            </a:extLst>
          </p:cNvPr>
          <p:cNvSpPr>
            <a:spLocks noGrp="1"/>
          </p:cNvSpPr>
          <p:nvPr>
            <p:ph type="title"/>
          </p:nvPr>
        </p:nvSpPr>
        <p:spPr/>
        <p:txBody>
          <a:bodyPr/>
          <a:lstStyle/>
          <a:p>
            <a:r>
              <a:rPr lang="en-US" dirty="0"/>
              <a:t>Recordkeeping and Verification</a:t>
            </a:r>
          </a:p>
        </p:txBody>
      </p:sp>
      <p:sp>
        <p:nvSpPr>
          <p:cNvPr id="3" name="Content Placeholder 2">
            <a:extLst>
              <a:ext uri="{FF2B5EF4-FFF2-40B4-BE49-F238E27FC236}">
                <a16:creationId xmlns:a16="http://schemas.microsoft.com/office/drawing/2014/main" id="{FBFF85EF-868F-DF8F-065E-E77EAC929486}"/>
              </a:ext>
            </a:extLst>
          </p:cNvPr>
          <p:cNvSpPr>
            <a:spLocks noGrp="1"/>
          </p:cNvSpPr>
          <p:nvPr>
            <p:ph idx="1"/>
          </p:nvPr>
        </p:nvSpPr>
        <p:spPr/>
        <p:txBody>
          <a:bodyPr/>
          <a:lstStyle/>
          <a:p>
            <a:r>
              <a:rPr lang="en-US" sz="2800" dirty="0"/>
              <a:t>Records follow each individual and are easily verified</a:t>
            </a:r>
          </a:p>
          <a:p>
            <a:r>
              <a:rPr lang="en-US" sz="2800" dirty="0"/>
              <a:t>Secure remote delivery via HASC Live Online Proctoring ensures the same integrity of a safety council for remote users </a:t>
            </a:r>
          </a:p>
        </p:txBody>
      </p:sp>
      <p:sp>
        <p:nvSpPr>
          <p:cNvPr id="4" name="Title 1">
            <a:extLst>
              <a:ext uri="{FF2B5EF4-FFF2-40B4-BE49-F238E27FC236}">
                <a16:creationId xmlns:a16="http://schemas.microsoft.com/office/drawing/2014/main" id="{2AB3B306-3D5E-DFBB-0176-D08B963AD041}"/>
              </a:ext>
            </a:extLst>
          </p:cNvPr>
          <p:cNvSpPr txBox="1">
            <a:spLocks/>
          </p:cNvSpPr>
          <p:nvPr/>
        </p:nvSpPr>
        <p:spPr>
          <a:xfrm>
            <a:off x="578460" y="1608860"/>
            <a:ext cx="3169921" cy="35080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Acumin Pro Condensed Black"/>
                <a:ea typeface="+mj-ea"/>
                <a:cs typeface="+mj-cs"/>
              </a:rPr>
              <a:t>Training and Certification</a:t>
            </a:r>
          </a:p>
        </p:txBody>
      </p:sp>
      <p:grpSp>
        <p:nvGrpSpPr>
          <p:cNvPr id="8" name="Group 7">
            <a:extLst>
              <a:ext uri="{FF2B5EF4-FFF2-40B4-BE49-F238E27FC236}">
                <a16:creationId xmlns:a16="http://schemas.microsoft.com/office/drawing/2014/main" id="{85F97C65-06A6-B7D7-0378-8BF604D9D6CB}"/>
              </a:ext>
            </a:extLst>
          </p:cNvPr>
          <p:cNvGrpSpPr/>
          <p:nvPr/>
        </p:nvGrpSpPr>
        <p:grpSpPr>
          <a:xfrm>
            <a:off x="8611340" y="4509856"/>
            <a:ext cx="3454967" cy="2348144"/>
            <a:chOff x="209550" y="1664969"/>
            <a:chExt cx="6396990" cy="4760953"/>
          </a:xfrm>
        </p:grpSpPr>
        <p:pic>
          <p:nvPicPr>
            <p:cNvPr id="5" name="Picture 4">
              <a:extLst>
                <a:ext uri="{FF2B5EF4-FFF2-40B4-BE49-F238E27FC236}">
                  <a16:creationId xmlns:a16="http://schemas.microsoft.com/office/drawing/2014/main" id="{5EA7A514-3FD5-5033-B9F0-082A6F1EE980}"/>
                </a:ext>
              </a:extLst>
            </p:cNvPr>
            <p:cNvPicPr/>
            <p:nvPr/>
          </p:nvPicPr>
          <p:blipFill rotWithShape="1">
            <a:blip r:embed="rId3"/>
            <a:srcRect r="7044"/>
            <a:stretch/>
          </p:blipFill>
          <p:spPr>
            <a:xfrm>
              <a:off x="209550" y="1664969"/>
              <a:ext cx="6396990" cy="4760953"/>
            </a:xfrm>
            <a:prstGeom prst="rect">
              <a:avLst/>
            </a:prstGeom>
          </p:spPr>
        </p:pic>
        <p:pic>
          <p:nvPicPr>
            <p:cNvPr id="7" name="Picture 6">
              <a:extLst>
                <a:ext uri="{FF2B5EF4-FFF2-40B4-BE49-F238E27FC236}">
                  <a16:creationId xmlns:a16="http://schemas.microsoft.com/office/drawing/2014/main" id="{665D4F0C-0020-628E-1851-ED497FBE36BF}"/>
                </a:ext>
              </a:extLst>
            </p:cNvPr>
            <p:cNvPicPr>
              <a:picLocks noChangeAspect="1"/>
            </p:cNvPicPr>
            <p:nvPr/>
          </p:nvPicPr>
          <p:blipFill>
            <a:blip r:embed="rId4"/>
            <a:stretch>
              <a:fillRect/>
            </a:stretch>
          </p:blipFill>
          <p:spPr>
            <a:xfrm>
              <a:off x="492073" y="1899636"/>
              <a:ext cx="5908969" cy="3293395"/>
            </a:xfrm>
            <a:prstGeom prst="rect">
              <a:avLst/>
            </a:prstGeom>
          </p:spPr>
        </p:pic>
      </p:grpSp>
    </p:spTree>
    <p:extLst>
      <p:ext uri="{BB962C8B-B14F-4D97-AF65-F5344CB8AC3E}">
        <p14:creationId xmlns:p14="http://schemas.microsoft.com/office/powerpoint/2010/main" val="3594185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C8FFDC5-705E-DC4D-A1D8-2860B5CE7F82}"/>
              </a:ext>
            </a:extLst>
          </p:cNvPr>
          <p:cNvSpPr/>
          <p:nvPr/>
        </p:nvSpPr>
        <p:spPr>
          <a:xfrm>
            <a:off x="0" y="1119"/>
            <a:ext cx="12192000" cy="1296240"/>
          </a:xfrm>
          <a:prstGeom prst="rect">
            <a:avLst/>
          </a:prstGeom>
          <a:solidFill>
            <a:srgbClr val="26AC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46D6B12-7E88-AD48-A0FE-39D88F28C308}"/>
              </a:ext>
            </a:extLst>
          </p:cNvPr>
          <p:cNvSpPr/>
          <p:nvPr/>
        </p:nvSpPr>
        <p:spPr>
          <a:xfrm>
            <a:off x="1657136" y="356852"/>
            <a:ext cx="9388825" cy="584775"/>
          </a:xfrm>
          <a:prstGeom prst="rect">
            <a:avLst/>
          </a:prstGeom>
        </p:spPr>
        <p:txBody>
          <a:bodyPr wrap="square">
            <a:spAutoFit/>
          </a:bodyPr>
          <a:lstStyle/>
          <a:p>
            <a:r>
              <a:rPr lang="en-US" sz="3200" b="1">
                <a:solidFill>
                  <a:schemeClr val="bg1"/>
                </a:solidFill>
                <a:latin typeface="Arial" panose="020B0604020202020204" pitchFamily="34" charset="0"/>
                <a:cs typeface="Arial" panose="020B0604020202020204" pitchFamily="34" charset="0"/>
              </a:rPr>
              <a:t>THANK YOU TO OUR PLATINUM SPONSORS</a:t>
            </a:r>
          </a:p>
        </p:txBody>
      </p:sp>
      <p:pic>
        <p:nvPicPr>
          <p:cNvPr id="26" name="Picture 25" descr="Logo&#10;&#10;Description automatically generated">
            <a:extLst>
              <a:ext uri="{FF2B5EF4-FFF2-40B4-BE49-F238E27FC236}">
                <a16:creationId xmlns:a16="http://schemas.microsoft.com/office/drawing/2014/main" id="{44A71850-0737-0848-BD56-7090650E5E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74996" y="4542769"/>
            <a:ext cx="1790546" cy="666956"/>
          </a:xfrm>
          <a:prstGeom prst="rect">
            <a:avLst/>
          </a:prstGeom>
        </p:spPr>
      </p:pic>
      <p:pic>
        <p:nvPicPr>
          <p:cNvPr id="20" name="Picture 19" descr="Logo, company name&#10;&#10;Description automatically generated">
            <a:extLst>
              <a:ext uri="{FF2B5EF4-FFF2-40B4-BE49-F238E27FC236}">
                <a16:creationId xmlns:a16="http://schemas.microsoft.com/office/drawing/2014/main" id="{199446AF-C418-3F4C-8E81-7D149CDAC70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2694" b="22194"/>
          <a:stretch/>
        </p:blipFill>
        <p:spPr>
          <a:xfrm>
            <a:off x="5422268" y="4522258"/>
            <a:ext cx="2141023" cy="707978"/>
          </a:xfrm>
          <a:prstGeom prst="rect">
            <a:avLst/>
          </a:prstGeom>
        </p:spPr>
      </p:pic>
      <p:pic>
        <p:nvPicPr>
          <p:cNvPr id="18" name="Picture 17" descr="Logo, company name&#10;&#10;Description automatically generated">
            <a:extLst>
              <a:ext uri="{FF2B5EF4-FFF2-40B4-BE49-F238E27FC236}">
                <a16:creationId xmlns:a16="http://schemas.microsoft.com/office/drawing/2014/main" id="{C6E4DBFF-DCFF-4BA0-3DF4-693DCA1FFFC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68480" y="4560503"/>
            <a:ext cx="1816309" cy="631489"/>
          </a:xfrm>
          <a:prstGeom prst="rect">
            <a:avLst/>
          </a:prstGeom>
        </p:spPr>
      </p:pic>
      <p:pic>
        <p:nvPicPr>
          <p:cNvPr id="16" name="Picture 15" descr="Logo&#10;&#10;Description automatically generated">
            <a:extLst>
              <a:ext uri="{FF2B5EF4-FFF2-40B4-BE49-F238E27FC236}">
                <a16:creationId xmlns:a16="http://schemas.microsoft.com/office/drawing/2014/main" id="{6E984CAA-DF23-A145-94BD-16905590074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899868" y="4507675"/>
            <a:ext cx="1259305" cy="737145"/>
          </a:xfrm>
          <a:prstGeom prst="rect">
            <a:avLst/>
          </a:prstGeom>
        </p:spPr>
      </p:pic>
      <p:pic>
        <p:nvPicPr>
          <p:cNvPr id="17" name="Picture 16" descr="Logo&#10;&#10;Description automatically generated">
            <a:extLst>
              <a:ext uri="{FF2B5EF4-FFF2-40B4-BE49-F238E27FC236}">
                <a16:creationId xmlns:a16="http://schemas.microsoft.com/office/drawing/2014/main" id="{3A8F4AE1-A7E7-084F-AF95-910007D6737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516501" y="4643461"/>
            <a:ext cx="1707020" cy="465573"/>
          </a:xfrm>
          <a:prstGeom prst="rect">
            <a:avLst/>
          </a:prstGeom>
        </p:spPr>
      </p:pic>
      <p:pic>
        <p:nvPicPr>
          <p:cNvPr id="8" name="Picture 7" descr="Logo, company name&#10;&#10;Description automatically generated">
            <a:extLst>
              <a:ext uri="{FF2B5EF4-FFF2-40B4-BE49-F238E27FC236}">
                <a16:creationId xmlns:a16="http://schemas.microsoft.com/office/drawing/2014/main" id="{72154BF7-3BCF-0948-937E-643CC54DB81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16679" r="18541"/>
          <a:stretch/>
        </p:blipFill>
        <p:spPr>
          <a:xfrm>
            <a:off x="6495066" y="1496491"/>
            <a:ext cx="925498" cy="857205"/>
          </a:xfrm>
          <a:prstGeom prst="rect">
            <a:avLst/>
          </a:prstGeom>
        </p:spPr>
      </p:pic>
      <p:pic>
        <p:nvPicPr>
          <p:cNvPr id="6" name="Picture 5" descr="Logo, company name&#10;&#10;Description automatically generated">
            <a:extLst>
              <a:ext uri="{FF2B5EF4-FFF2-40B4-BE49-F238E27FC236}">
                <a16:creationId xmlns:a16="http://schemas.microsoft.com/office/drawing/2014/main" id="{7A38FCB8-CA77-3749-8784-0A6FBC363E8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15911" y="1646332"/>
            <a:ext cx="2107982" cy="557522"/>
          </a:xfrm>
          <a:prstGeom prst="rect">
            <a:avLst/>
          </a:prstGeom>
        </p:spPr>
      </p:pic>
      <p:pic>
        <p:nvPicPr>
          <p:cNvPr id="9" name="Picture 8" descr="Logo, company name&#10;&#10;Description automatically generated">
            <a:extLst>
              <a:ext uri="{FF2B5EF4-FFF2-40B4-BE49-F238E27FC236}">
                <a16:creationId xmlns:a16="http://schemas.microsoft.com/office/drawing/2014/main" id="{37DCB31D-1342-F445-9895-32D29E3FDD2D}"/>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9729279" y="1585625"/>
            <a:ext cx="1746810" cy="678936"/>
          </a:xfrm>
          <a:prstGeom prst="rect">
            <a:avLst/>
          </a:prstGeom>
        </p:spPr>
      </p:pic>
      <p:pic>
        <p:nvPicPr>
          <p:cNvPr id="24" name="Picture 23">
            <a:extLst>
              <a:ext uri="{FF2B5EF4-FFF2-40B4-BE49-F238E27FC236}">
                <a16:creationId xmlns:a16="http://schemas.microsoft.com/office/drawing/2014/main" id="{B9B9A50A-1483-BA43-B330-7D3301025C0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674081" y="1573515"/>
            <a:ext cx="1988310" cy="703157"/>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B9EDA02B-6A92-0076-CFDB-961DBD72A4B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296418" y="1496491"/>
            <a:ext cx="862754" cy="857205"/>
          </a:xfrm>
          <a:prstGeom prst="rect">
            <a:avLst/>
          </a:prstGeom>
        </p:spPr>
      </p:pic>
      <p:pic>
        <p:nvPicPr>
          <p:cNvPr id="10" name="Picture 9">
            <a:extLst>
              <a:ext uri="{FF2B5EF4-FFF2-40B4-BE49-F238E27FC236}">
                <a16:creationId xmlns:a16="http://schemas.microsoft.com/office/drawing/2014/main" id="{A3C7211E-0AFB-5CA0-0D8C-65E8288E2E09}"/>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22928" t="42883" r="22005" b="42792"/>
          <a:stretch/>
        </p:blipFill>
        <p:spPr>
          <a:xfrm>
            <a:off x="2995033" y="1571051"/>
            <a:ext cx="2130245" cy="708085"/>
          </a:xfrm>
          <a:prstGeom prst="rect">
            <a:avLst/>
          </a:prstGeom>
        </p:spPr>
      </p:pic>
      <p:pic>
        <p:nvPicPr>
          <p:cNvPr id="3" name="Picture 2">
            <a:extLst>
              <a:ext uri="{FF2B5EF4-FFF2-40B4-BE49-F238E27FC236}">
                <a16:creationId xmlns:a16="http://schemas.microsoft.com/office/drawing/2014/main" id="{B466809D-77DF-F54E-945E-29531A60F264}"/>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526947" y="2578987"/>
            <a:ext cx="1974661" cy="744075"/>
          </a:xfrm>
          <a:prstGeom prst="rect">
            <a:avLst/>
          </a:prstGeom>
        </p:spPr>
      </p:pic>
      <p:pic>
        <p:nvPicPr>
          <p:cNvPr id="11" name="Picture 10">
            <a:extLst>
              <a:ext uri="{FF2B5EF4-FFF2-40B4-BE49-F238E27FC236}">
                <a16:creationId xmlns:a16="http://schemas.microsoft.com/office/drawing/2014/main" id="{D39DA228-53AA-2070-08F2-57DD52C40E31}"/>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rot="16200000">
            <a:off x="2917131" y="1778056"/>
            <a:ext cx="692702" cy="2345938"/>
          </a:xfrm>
          <a:prstGeom prst="rect">
            <a:avLst/>
          </a:prstGeom>
        </p:spPr>
      </p:pic>
      <p:pic>
        <p:nvPicPr>
          <p:cNvPr id="15" name="Picture 14">
            <a:extLst>
              <a:ext uri="{FF2B5EF4-FFF2-40B4-BE49-F238E27FC236}">
                <a16:creationId xmlns:a16="http://schemas.microsoft.com/office/drawing/2014/main" id="{90DF0426-6F20-CCD6-B3EF-94277237DDB9}"/>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833333" y="2474942"/>
            <a:ext cx="1166684" cy="952164"/>
          </a:xfrm>
          <a:prstGeom prst="rect">
            <a:avLst/>
          </a:prstGeom>
        </p:spPr>
      </p:pic>
      <p:pic>
        <p:nvPicPr>
          <p:cNvPr id="12" name="Picture 11" descr="Text, logo&#10;&#10;Description automatically generated">
            <a:extLst>
              <a:ext uri="{FF2B5EF4-FFF2-40B4-BE49-F238E27FC236}">
                <a16:creationId xmlns:a16="http://schemas.microsoft.com/office/drawing/2014/main" id="{E8D81848-6A1B-8A46-AC2C-67D3CC16338C}"/>
              </a:ext>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6625766" y="2617546"/>
            <a:ext cx="1604756" cy="666957"/>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C83E2D25-F928-AF44-92F5-12FFA355D317}"/>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10316292" y="2579723"/>
            <a:ext cx="1042375" cy="742602"/>
          </a:xfrm>
          <a:prstGeom prst="rect">
            <a:avLst/>
          </a:prstGeom>
        </p:spPr>
      </p:pic>
      <p:pic>
        <p:nvPicPr>
          <p:cNvPr id="23" name="Picture 22" descr="Logo, company name&#10;&#10;Description automatically generated">
            <a:extLst>
              <a:ext uri="{FF2B5EF4-FFF2-40B4-BE49-F238E27FC236}">
                <a16:creationId xmlns:a16="http://schemas.microsoft.com/office/drawing/2014/main" id="{9F10FA8A-E61D-BCA2-1186-4E8AC8193B0D}"/>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8354680" y="2540104"/>
            <a:ext cx="1727169" cy="821840"/>
          </a:xfrm>
          <a:prstGeom prst="rect">
            <a:avLst/>
          </a:prstGeom>
        </p:spPr>
      </p:pic>
      <p:pic>
        <p:nvPicPr>
          <p:cNvPr id="31" name="Picture 30" descr="A screenshot of a video game&#10;&#10;Description automatically generated with medium confidence">
            <a:extLst>
              <a:ext uri="{FF2B5EF4-FFF2-40B4-BE49-F238E27FC236}">
                <a16:creationId xmlns:a16="http://schemas.microsoft.com/office/drawing/2014/main" id="{EC427C7C-7058-A37E-4E8B-1C8558147BB8}"/>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8209063" y="3720096"/>
            <a:ext cx="1778779" cy="410108"/>
          </a:xfrm>
          <a:prstGeom prst="rect">
            <a:avLst/>
          </a:prstGeom>
        </p:spPr>
      </p:pic>
      <p:pic>
        <p:nvPicPr>
          <p:cNvPr id="35" name="Picture 34">
            <a:extLst>
              <a:ext uri="{FF2B5EF4-FFF2-40B4-BE49-F238E27FC236}">
                <a16:creationId xmlns:a16="http://schemas.microsoft.com/office/drawing/2014/main" id="{5F9B484D-E406-1E6A-41B8-0D34131DD87C}"/>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10416010" y="3512007"/>
            <a:ext cx="826286" cy="826286"/>
          </a:xfrm>
          <a:prstGeom prst="rect">
            <a:avLst/>
          </a:prstGeom>
        </p:spPr>
      </p:pic>
      <p:pic>
        <p:nvPicPr>
          <p:cNvPr id="34" name="Picture 33" descr="A picture containing text, clipart, tableware, dishware&#10;&#10;Description automatically generated">
            <a:extLst>
              <a:ext uri="{FF2B5EF4-FFF2-40B4-BE49-F238E27FC236}">
                <a16:creationId xmlns:a16="http://schemas.microsoft.com/office/drawing/2014/main" id="{A170EE81-37E4-B34E-A73D-64FD54327DFC}"/>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949704" y="3749141"/>
            <a:ext cx="2291297" cy="352019"/>
          </a:xfrm>
          <a:prstGeom prst="rect">
            <a:avLst/>
          </a:prstGeom>
        </p:spPr>
      </p:pic>
      <p:pic>
        <p:nvPicPr>
          <p:cNvPr id="4" name="Picture 3">
            <a:extLst>
              <a:ext uri="{FF2B5EF4-FFF2-40B4-BE49-F238E27FC236}">
                <a16:creationId xmlns:a16="http://schemas.microsoft.com/office/drawing/2014/main" id="{549884F9-8496-8B45-9269-8D4351449028}"/>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3554302" y="3494170"/>
            <a:ext cx="1222881" cy="861960"/>
          </a:xfrm>
          <a:prstGeom prst="rect">
            <a:avLst/>
          </a:prstGeom>
        </p:spPr>
      </p:pic>
      <p:pic>
        <p:nvPicPr>
          <p:cNvPr id="29" name="Picture 28" descr="Logo, company name&#10;&#10;Description automatically generated">
            <a:extLst>
              <a:ext uri="{FF2B5EF4-FFF2-40B4-BE49-F238E27FC236}">
                <a16:creationId xmlns:a16="http://schemas.microsoft.com/office/drawing/2014/main" id="{34E8DB0C-CAFF-D857-C00A-0D6C0D5CD9F6}"/>
              </a:ext>
            </a:extLst>
          </p:cNvPr>
          <p:cNvPicPr>
            <a:picLocks noChangeAspect="1"/>
          </p:cNvPicPr>
          <p:nvPr/>
        </p:nvPicPr>
        <p:blipFill rotWithShape="1">
          <a:blip r:embed="rId24" cstate="screen">
            <a:extLst>
              <a:ext uri="{28A0092B-C50C-407E-A947-70E740481C1C}">
                <a14:useLocalDpi xmlns:a14="http://schemas.microsoft.com/office/drawing/2010/main"/>
              </a:ext>
            </a:extLst>
          </a:blip>
          <a:srcRect l="2645" t="39700" r="2102" b="41000"/>
          <a:stretch/>
        </p:blipFill>
        <p:spPr>
          <a:xfrm>
            <a:off x="5072554" y="3662727"/>
            <a:ext cx="2590401" cy="524847"/>
          </a:xfrm>
          <a:prstGeom prst="rect">
            <a:avLst/>
          </a:prstGeom>
        </p:spPr>
      </p:pic>
      <p:pic>
        <p:nvPicPr>
          <p:cNvPr id="5" name="Picture 4" descr="Text&#10;&#10;Description automatically generated">
            <a:extLst>
              <a:ext uri="{FF2B5EF4-FFF2-40B4-BE49-F238E27FC236}">
                <a16:creationId xmlns:a16="http://schemas.microsoft.com/office/drawing/2014/main" id="{D395007F-13BC-7541-B593-759A61D94B94}"/>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1749227" y="5862014"/>
            <a:ext cx="2044182" cy="253819"/>
          </a:xfrm>
          <a:prstGeom prst="rect">
            <a:avLst/>
          </a:prstGeom>
        </p:spPr>
      </p:pic>
      <p:pic>
        <p:nvPicPr>
          <p:cNvPr id="19" name="Picture 18" descr="Logo, company name&#10;&#10;Description automatically generated">
            <a:extLst>
              <a:ext uri="{FF2B5EF4-FFF2-40B4-BE49-F238E27FC236}">
                <a16:creationId xmlns:a16="http://schemas.microsoft.com/office/drawing/2014/main" id="{571D4737-C1A2-B84F-879F-D99B49DE6C70}"/>
              </a:ext>
            </a:extLst>
          </p:cNvPr>
          <p:cNvPicPr>
            <a:picLocks noChangeAspect="1"/>
          </p:cNvPicPr>
          <p:nvPr/>
        </p:nvPicPr>
        <p:blipFill rotWithShape="1">
          <a:blip r:embed="rId26" cstate="screen">
            <a:extLst>
              <a:ext uri="{28A0092B-C50C-407E-A947-70E740481C1C}">
                <a14:useLocalDpi xmlns:a14="http://schemas.microsoft.com/office/drawing/2010/main"/>
              </a:ext>
            </a:extLst>
          </a:blip>
          <a:srcRect t="32721" b="33031"/>
          <a:stretch/>
        </p:blipFill>
        <p:spPr>
          <a:xfrm>
            <a:off x="3993269" y="5818517"/>
            <a:ext cx="1727169" cy="340813"/>
          </a:xfrm>
          <a:prstGeom prst="rect">
            <a:avLst/>
          </a:prstGeom>
        </p:spPr>
      </p:pic>
      <p:pic>
        <p:nvPicPr>
          <p:cNvPr id="37" name="Picture 36" descr="Icon&#10;&#10;Description automatically generated">
            <a:extLst>
              <a:ext uri="{FF2B5EF4-FFF2-40B4-BE49-F238E27FC236}">
                <a16:creationId xmlns:a16="http://schemas.microsoft.com/office/drawing/2014/main" id="{CFB1480C-964D-6B49-2EAD-72041B7E1D47}"/>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5955462" y="5555717"/>
            <a:ext cx="1209369" cy="866413"/>
          </a:xfrm>
          <a:prstGeom prst="rect">
            <a:avLst/>
          </a:prstGeom>
        </p:spPr>
      </p:pic>
      <p:pic>
        <p:nvPicPr>
          <p:cNvPr id="25" name="Picture 24" descr="A crescent moon in the sky&#10;&#10;Description automatically generated with low confidence">
            <a:extLst>
              <a:ext uri="{FF2B5EF4-FFF2-40B4-BE49-F238E27FC236}">
                <a16:creationId xmlns:a16="http://schemas.microsoft.com/office/drawing/2014/main" id="{548F0AFF-8F9F-0046-F37F-6361EF2C5550}"/>
              </a:ext>
            </a:extLst>
          </p:cNvPr>
          <p:cNvPicPr>
            <a:picLocks noChangeAspect="1"/>
          </p:cNvPicPr>
          <p:nvPr/>
        </p:nvPicPr>
        <p:blipFill rotWithShape="1">
          <a:blip r:embed="rId28" cstate="screen">
            <a:extLst>
              <a:ext uri="{28A0092B-C50C-407E-A947-70E740481C1C}">
                <a14:useLocalDpi xmlns:a14="http://schemas.microsoft.com/office/drawing/2010/main"/>
              </a:ext>
            </a:extLst>
          </a:blip>
          <a:srcRect t="15860" b="13929"/>
          <a:stretch/>
        </p:blipFill>
        <p:spPr>
          <a:xfrm>
            <a:off x="7342617" y="5650379"/>
            <a:ext cx="1922829" cy="677089"/>
          </a:xfrm>
          <a:prstGeom prst="rect">
            <a:avLst/>
          </a:prstGeom>
        </p:spPr>
      </p:pic>
      <p:pic>
        <p:nvPicPr>
          <p:cNvPr id="28" name="Picture 27">
            <a:extLst>
              <a:ext uri="{FF2B5EF4-FFF2-40B4-BE49-F238E27FC236}">
                <a16:creationId xmlns:a16="http://schemas.microsoft.com/office/drawing/2014/main" id="{CCB54415-A051-C181-86A6-70B874127142}"/>
              </a:ext>
            </a:extLst>
          </p:cNvPr>
          <p:cNvPicPr>
            <a:picLocks noChangeAspect="1"/>
          </p:cNvPicPr>
          <p:nvPr/>
        </p:nvPicPr>
        <p:blipFill>
          <a:blip r:embed="rId29">
            <a:extLst>
              <a:ext uri="{28A0092B-C50C-407E-A947-70E740481C1C}">
                <a14:useLocalDpi xmlns:a14="http://schemas.microsoft.com/office/drawing/2010/main"/>
              </a:ext>
            </a:extLst>
          </a:blip>
          <a:stretch>
            <a:fillRect/>
          </a:stretch>
        </p:blipFill>
        <p:spPr>
          <a:xfrm>
            <a:off x="9403913" y="5778050"/>
            <a:ext cx="2265189" cy="421747"/>
          </a:xfrm>
          <a:prstGeom prst="rect">
            <a:avLst/>
          </a:prstGeom>
        </p:spPr>
      </p:pic>
      <p:pic>
        <p:nvPicPr>
          <p:cNvPr id="32" name="Picture 31" descr="Text, logo&#10;&#10;Description automatically generated">
            <a:extLst>
              <a:ext uri="{FF2B5EF4-FFF2-40B4-BE49-F238E27FC236}">
                <a16:creationId xmlns:a16="http://schemas.microsoft.com/office/drawing/2014/main" id="{6A558B11-972A-59D4-A3AC-13AEE2E95C74}"/>
              </a:ext>
            </a:extLst>
          </p:cNvPr>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522898" y="5511406"/>
            <a:ext cx="1018512" cy="955035"/>
          </a:xfrm>
          <a:prstGeom prst="rect">
            <a:avLst/>
          </a:prstGeom>
        </p:spPr>
      </p:pic>
    </p:spTree>
    <p:extLst>
      <p:ext uri="{BB962C8B-B14F-4D97-AF65-F5344CB8AC3E}">
        <p14:creationId xmlns:p14="http://schemas.microsoft.com/office/powerpoint/2010/main" val="193870585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1000"/>
                                        <p:tgtEl>
                                          <p:spTgt spid="24"/>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1000"/>
                                        <p:tgtEl>
                                          <p:spTgt spid="23"/>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1000"/>
                                        <p:tgtEl>
                                          <p:spTgt spid="13"/>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1000"/>
                                        <p:tgtEl>
                                          <p:spTgt spid="34"/>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1000"/>
                                        <p:tgtEl>
                                          <p:spTgt spid="4"/>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1000"/>
                                        <p:tgtEl>
                                          <p:spTgt spid="31"/>
                                        </p:tgtEl>
                                      </p:cBhvr>
                                    </p:animEffect>
                                  </p:childTnLst>
                                </p:cTn>
                              </p:par>
                            </p:childTnLst>
                          </p:cTn>
                        </p:par>
                        <p:par>
                          <p:cTn id="68" fill="hold">
                            <p:stCondLst>
                              <p:cond delay="16000"/>
                            </p:stCondLst>
                            <p:childTnLst>
                              <p:par>
                                <p:cTn id="69" presetID="10" presetClass="entr" presetSubtype="0" fill="hold" nodeType="after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fade">
                                      <p:cBhvr>
                                        <p:cTn id="71" dur="1000"/>
                                        <p:tgtEl>
                                          <p:spTgt spid="35"/>
                                        </p:tgtEl>
                                      </p:cBhvr>
                                    </p:animEffect>
                                  </p:childTnLst>
                                </p:cTn>
                              </p:par>
                            </p:childTnLst>
                          </p:cTn>
                        </p:par>
                        <p:par>
                          <p:cTn id="72" fill="hold">
                            <p:stCondLst>
                              <p:cond delay="17000"/>
                            </p:stCondLst>
                            <p:childTnLst>
                              <p:par>
                                <p:cTn id="73" presetID="10" presetClass="entr" presetSubtype="0" fill="hold" nodeType="after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1000"/>
                                        <p:tgtEl>
                                          <p:spTgt spid="18"/>
                                        </p:tgtEl>
                                      </p:cBhvr>
                                    </p:animEffect>
                                  </p:childTnLst>
                                </p:cTn>
                              </p:par>
                            </p:childTnLst>
                          </p:cTn>
                        </p:par>
                        <p:par>
                          <p:cTn id="76" fill="hold">
                            <p:stCondLst>
                              <p:cond delay="18000"/>
                            </p:stCondLst>
                            <p:childTnLst>
                              <p:par>
                                <p:cTn id="77" presetID="10" presetClass="entr" presetSubtype="0" fill="hold" nodeType="after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fade">
                                      <p:cBhvr>
                                        <p:cTn id="79" dur="1000"/>
                                        <p:tgtEl>
                                          <p:spTgt spid="26"/>
                                        </p:tgtEl>
                                      </p:cBhvr>
                                    </p:animEffect>
                                  </p:childTnLst>
                                </p:cTn>
                              </p:par>
                            </p:childTnLst>
                          </p:cTn>
                        </p:par>
                        <p:par>
                          <p:cTn id="80" fill="hold">
                            <p:stCondLst>
                              <p:cond delay="19000"/>
                            </p:stCondLst>
                            <p:childTnLst>
                              <p:par>
                                <p:cTn id="81" presetID="10" presetClass="entr" presetSubtype="0" fill="hold" nodeType="afterEffect">
                                  <p:stCondLst>
                                    <p:cond delay="0"/>
                                  </p:stCondLst>
                                  <p:childTnLst>
                                    <p:set>
                                      <p:cBhvr>
                                        <p:cTn id="82" dur="1" fill="hold">
                                          <p:stCondLst>
                                            <p:cond delay="0"/>
                                          </p:stCondLst>
                                        </p:cTn>
                                        <p:tgtEl>
                                          <p:spTgt spid="20"/>
                                        </p:tgtEl>
                                        <p:attrNameLst>
                                          <p:attrName>style.visibility</p:attrName>
                                        </p:attrNameLst>
                                      </p:cBhvr>
                                      <p:to>
                                        <p:strVal val="visible"/>
                                      </p:to>
                                    </p:set>
                                    <p:animEffect transition="in" filter="fade">
                                      <p:cBhvr>
                                        <p:cTn id="83" dur="1000"/>
                                        <p:tgtEl>
                                          <p:spTgt spid="20"/>
                                        </p:tgtEl>
                                      </p:cBhvr>
                                    </p:animEffect>
                                  </p:childTnLst>
                                </p:cTn>
                              </p:par>
                            </p:childTnLst>
                          </p:cTn>
                        </p:par>
                        <p:par>
                          <p:cTn id="84" fill="hold">
                            <p:stCondLst>
                              <p:cond delay="20000"/>
                            </p:stCondLst>
                            <p:childTnLst>
                              <p:par>
                                <p:cTn id="85" presetID="10" presetClass="entr" presetSubtype="0" fill="hold" nodeType="after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fade">
                                      <p:cBhvr>
                                        <p:cTn id="87" dur="1000"/>
                                        <p:tgtEl>
                                          <p:spTgt spid="16"/>
                                        </p:tgtEl>
                                      </p:cBhvr>
                                    </p:animEffect>
                                  </p:childTnLst>
                                </p:cTn>
                              </p:par>
                            </p:childTnLst>
                          </p:cTn>
                        </p:par>
                        <p:par>
                          <p:cTn id="88" fill="hold">
                            <p:stCondLst>
                              <p:cond delay="21000"/>
                            </p:stCondLst>
                            <p:childTnLst>
                              <p:par>
                                <p:cTn id="89" presetID="10" presetClass="entr" presetSubtype="0" fill="hold" nodeType="after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fade">
                                      <p:cBhvr>
                                        <p:cTn id="91" dur="1000"/>
                                        <p:tgtEl>
                                          <p:spTgt spid="17"/>
                                        </p:tgtEl>
                                      </p:cBhvr>
                                    </p:animEffect>
                                  </p:childTnLst>
                                </p:cTn>
                              </p:par>
                            </p:childTnLst>
                          </p:cTn>
                        </p:par>
                        <p:par>
                          <p:cTn id="92" fill="hold">
                            <p:stCondLst>
                              <p:cond delay="22000"/>
                            </p:stCondLst>
                            <p:childTnLst>
                              <p:par>
                                <p:cTn id="93" presetID="10" presetClass="entr" presetSubtype="0" fill="hold" nodeType="after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fade">
                                      <p:cBhvr>
                                        <p:cTn id="95" dur="1000"/>
                                        <p:tgtEl>
                                          <p:spTgt spid="32"/>
                                        </p:tgtEl>
                                      </p:cBhvr>
                                    </p:animEffect>
                                  </p:childTnLst>
                                </p:cTn>
                              </p:par>
                            </p:childTnLst>
                          </p:cTn>
                        </p:par>
                        <p:par>
                          <p:cTn id="96" fill="hold">
                            <p:stCondLst>
                              <p:cond delay="23000"/>
                            </p:stCondLst>
                            <p:childTnLst>
                              <p:par>
                                <p:cTn id="97" presetID="10" presetClass="entr" presetSubtype="0" fill="hold" nodeType="afterEffect">
                                  <p:stCondLst>
                                    <p:cond delay="0"/>
                                  </p:stCondLst>
                                  <p:childTnLst>
                                    <p:set>
                                      <p:cBhvr>
                                        <p:cTn id="98" dur="1" fill="hold">
                                          <p:stCondLst>
                                            <p:cond delay="0"/>
                                          </p:stCondLst>
                                        </p:cTn>
                                        <p:tgtEl>
                                          <p:spTgt spid="5"/>
                                        </p:tgtEl>
                                        <p:attrNameLst>
                                          <p:attrName>style.visibility</p:attrName>
                                        </p:attrNameLst>
                                      </p:cBhvr>
                                      <p:to>
                                        <p:strVal val="visible"/>
                                      </p:to>
                                    </p:set>
                                    <p:animEffect transition="in" filter="fade">
                                      <p:cBhvr>
                                        <p:cTn id="99" dur="1000"/>
                                        <p:tgtEl>
                                          <p:spTgt spid="5"/>
                                        </p:tgtEl>
                                      </p:cBhvr>
                                    </p:animEffect>
                                  </p:childTnLst>
                                </p:cTn>
                              </p:par>
                            </p:childTnLst>
                          </p:cTn>
                        </p:par>
                        <p:par>
                          <p:cTn id="100" fill="hold">
                            <p:stCondLst>
                              <p:cond delay="24000"/>
                            </p:stCondLst>
                            <p:childTnLst>
                              <p:par>
                                <p:cTn id="101" presetID="10" presetClass="entr" presetSubtype="0" fill="hold" nodeType="after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fade">
                                      <p:cBhvr>
                                        <p:cTn id="103" dur="1000"/>
                                        <p:tgtEl>
                                          <p:spTgt spid="19"/>
                                        </p:tgtEl>
                                      </p:cBhvr>
                                    </p:animEffect>
                                  </p:childTnLst>
                                </p:cTn>
                              </p:par>
                            </p:childTnLst>
                          </p:cTn>
                        </p:par>
                        <p:par>
                          <p:cTn id="104" fill="hold">
                            <p:stCondLst>
                              <p:cond delay="25000"/>
                            </p:stCondLst>
                            <p:childTnLst>
                              <p:par>
                                <p:cTn id="105" presetID="10" presetClass="entr" presetSubtype="0" fill="hold" nodeType="afterEffect">
                                  <p:stCondLst>
                                    <p:cond delay="0"/>
                                  </p:stCondLst>
                                  <p:childTnLst>
                                    <p:set>
                                      <p:cBhvr>
                                        <p:cTn id="106" dur="1" fill="hold">
                                          <p:stCondLst>
                                            <p:cond delay="0"/>
                                          </p:stCondLst>
                                        </p:cTn>
                                        <p:tgtEl>
                                          <p:spTgt spid="37"/>
                                        </p:tgtEl>
                                        <p:attrNameLst>
                                          <p:attrName>style.visibility</p:attrName>
                                        </p:attrNameLst>
                                      </p:cBhvr>
                                      <p:to>
                                        <p:strVal val="visible"/>
                                      </p:to>
                                    </p:set>
                                    <p:animEffect transition="in" filter="fade">
                                      <p:cBhvr>
                                        <p:cTn id="107" dur="1000"/>
                                        <p:tgtEl>
                                          <p:spTgt spid="37"/>
                                        </p:tgtEl>
                                      </p:cBhvr>
                                    </p:animEffect>
                                  </p:childTnLst>
                                </p:cTn>
                              </p:par>
                            </p:childTnLst>
                          </p:cTn>
                        </p:par>
                        <p:par>
                          <p:cTn id="108" fill="hold">
                            <p:stCondLst>
                              <p:cond delay="26000"/>
                            </p:stCondLst>
                            <p:childTnLst>
                              <p:par>
                                <p:cTn id="109" presetID="10" presetClass="entr" presetSubtype="0" fill="hold" nodeType="afterEffect">
                                  <p:stCondLst>
                                    <p:cond delay="0"/>
                                  </p:stCondLst>
                                  <p:childTnLst>
                                    <p:set>
                                      <p:cBhvr>
                                        <p:cTn id="110" dur="1" fill="hold">
                                          <p:stCondLst>
                                            <p:cond delay="0"/>
                                          </p:stCondLst>
                                        </p:cTn>
                                        <p:tgtEl>
                                          <p:spTgt spid="25"/>
                                        </p:tgtEl>
                                        <p:attrNameLst>
                                          <p:attrName>style.visibility</p:attrName>
                                        </p:attrNameLst>
                                      </p:cBhvr>
                                      <p:to>
                                        <p:strVal val="visible"/>
                                      </p:to>
                                    </p:set>
                                    <p:animEffect transition="in" filter="fade">
                                      <p:cBhvr>
                                        <p:cTn id="111" dur="1000"/>
                                        <p:tgtEl>
                                          <p:spTgt spid="25"/>
                                        </p:tgtEl>
                                      </p:cBhvr>
                                    </p:animEffect>
                                  </p:childTnLst>
                                </p:cTn>
                              </p:par>
                            </p:childTnLst>
                          </p:cTn>
                        </p:par>
                        <p:par>
                          <p:cTn id="112" fill="hold">
                            <p:stCondLst>
                              <p:cond delay="27000"/>
                            </p:stCondLst>
                            <p:childTnLst>
                              <p:par>
                                <p:cTn id="113" presetID="10" presetClass="entr" presetSubtype="0" fill="hold" nodeType="afterEffect">
                                  <p:stCondLst>
                                    <p:cond delay="0"/>
                                  </p:stCondLst>
                                  <p:childTnLst>
                                    <p:set>
                                      <p:cBhvr>
                                        <p:cTn id="114" dur="1" fill="hold">
                                          <p:stCondLst>
                                            <p:cond delay="0"/>
                                          </p:stCondLst>
                                        </p:cTn>
                                        <p:tgtEl>
                                          <p:spTgt spid="28"/>
                                        </p:tgtEl>
                                        <p:attrNameLst>
                                          <p:attrName>style.visibility</p:attrName>
                                        </p:attrNameLst>
                                      </p:cBhvr>
                                      <p:to>
                                        <p:strVal val="visible"/>
                                      </p:to>
                                    </p:set>
                                    <p:animEffect transition="in" filter="fade">
                                      <p:cBhvr>
                                        <p:cTn id="115"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DBB7-A2E7-F6DD-CD4E-A7A8D53E01B0}"/>
              </a:ext>
            </a:extLst>
          </p:cNvPr>
          <p:cNvSpPr>
            <a:spLocks noGrp="1"/>
          </p:cNvSpPr>
          <p:nvPr>
            <p:ph type="title"/>
          </p:nvPr>
        </p:nvSpPr>
        <p:spPr/>
        <p:txBody>
          <a:bodyPr/>
          <a:lstStyle/>
          <a:p>
            <a:r>
              <a:rPr lang="en-US" dirty="0"/>
              <a:t>The Importance of Partnership</a:t>
            </a:r>
          </a:p>
        </p:txBody>
      </p:sp>
      <p:sp>
        <p:nvSpPr>
          <p:cNvPr id="3" name="Content Placeholder 2">
            <a:extLst>
              <a:ext uri="{FF2B5EF4-FFF2-40B4-BE49-F238E27FC236}">
                <a16:creationId xmlns:a16="http://schemas.microsoft.com/office/drawing/2014/main" id="{CB88F640-1DF8-08A4-3661-8031F6D663FE}"/>
              </a:ext>
            </a:extLst>
          </p:cNvPr>
          <p:cNvSpPr>
            <a:spLocks noGrp="1"/>
          </p:cNvSpPr>
          <p:nvPr>
            <p:ph idx="1"/>
          </p:nvPr>
        </p:nvSpPr>
        <p:spPr>
          <a:xfrm>
            <a:off x="838201" y="4000500"/>
            <a:ext cx="7329255" cy="2176462"/>
          </a:xfrm>
        </p:spPr>
        <p:txBody>
          <a:bodyPr/>
          <a:lstStyle/>
          <a:p>
            <a:r>
              <a:rPr lang="en-US" dirty="0"/>
              <a:t>Joint effort between asset owner, contractor and OEM</a:t>
            </a:r>
          </a:p>
          <a:p>
            <a:r>
              <a:rPr lang="en-US" dirty="0"/>
              <a:t>All parties contribute are WJTA and HBR contributors and work together to achieve safety and efficiency</a:t>
            </a:r>
          </a:p>
        </p:txBody>
      </p:sp>
      <p:sp>
        <p:nvSpPr>
          <p:cNvPr id="4" name="Title 1">
            <a:extLst>
              <a:ext uri="{FF2B5EF4-FFF2-40B4-BE49-F238E27FC236}">
                <a16:creationId xmlns:a16="http://schemas.microsoft.com/office/drawing/2014/main" id="{2A66DD4D-9C71-A8B3-4EEC-FDE3626EA0CF}"/>
              </a:ext>
            </a:extLst>
          </p:cNvPr>
          <p:cNvSpPr txBox="1">
            <a:spLocks/>
          </p:cNvSpPr>
          <p:nvPr/>
        </p:nvSpPr>
        <p:spPr>
          <a:xfrm>
            <a:off x="3371193" y="430413"/>
            <a:ext cx="10515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cumin Pro Condensed Black"/>
                <a:ea typeface="+mj-ea"/>
                <a:cs typeface="+mj-cs"/>
              </a:rPr>
              <a:t>Joint Responsibility</a:t>
            </a:r>
          </a:p>
        </p:txBody>
      </p:sp>
      <p:pic>
        <p:nvPicPr>
          <p:cNvPr id="5" name="Picture 4">
            <a:extLst>
              <a:ext uri="{FF2B5EF4-FFF2-40B4-BE49-F238E27FC236}">
                <a16:creationId xmlns:a16="http://schemas.microsoft.com/office/drawing/2014/main" id="{A0C87EE9-52E1-EFCA-73CE-6F6A1D6749BF}"/>
              </a:ext>
            </a:extLst>
          </p:cNvPr>
          <p:cNvPicPr>
            <a:picLocks noChangeAspect="1"/>
          </p:cNvPicPr>
          <p:nvPr/>
        </p:nvPicPr>
        <p:blipFill>
          <a:blip r:embed="rId2"/>
          <a:stretch>
            <a:fillRect/>
          </a:stretch>
        </p:blipFill>
        <p:spPr>
          <a:xfrm>
            <a:off x="8503639" y="2677177"/>
            <a:ext cx="3804788" cy="3227832"/>
          </a:xfrm>
          <a:prstGeom prst="rect">
            <a:avLst/>
          </a:prstGeom>
        </p:spPr>
      </p:pic>
    </p:spTree>
    <p:extLst>
      <p:ext uri="{BB962C8B-B14F-4D97-AF65-F5344CB8AC3E}">
        <p14:creationId xmlns:p14="http://schemas.microsoft.com/office/powerpoint/2010/main" val="8109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A62D79-98BF-F516-0DE7-924034B62BCB}"/>
              </a:ext>
            </a:extLst>
          </p:cNvPr>
          <p:cNvSpPr>
            <a:spLocks noGrp="1"/>
          </p:cNvSpPr>
          <p:nvPr>
            <p:ph idx="1"/>
          </p:nvPr>
        </p:nvSpPr>
        <p:spPr>
          <a:xfrm>
            <a:off x="838200" y="2692400"/>
            <a:ext cx="10515599" cy="3484562"/>
          </a:xfrm>
        </p:spPr>
        <p:txBody>
          <a:bodyPr>
            <a:normAutofit/>
          </a:bodyPr>
          <a:lstStyle/>
          <a:p>
            <a:pPr marL="0" indent="0" algn="ctr">
              <a:buNone/>
            </a:pPr>
            <a:r>
              <a:rPr lang="en-US" sz="4000" dirty="0">
                <a:latin typeface="Acumin Pro Condensed Black" panose="020B0906020202020204" pitchFamily="34" charset="0"/>
              </a:rPr>
              <a:t>Learn More and Get Involved</a:t>
            </a:r>
          </a:p>
          <a:p>
            <a:pPr marL="0" indent="0" algn="ctr">
              <a:buNone/>
            </a:pPr>
            <a:endParaRPr lang="en-US" sz="900" dirty="0"/>
          </a:p>
          <a:p>
            <a:pPr marL="0" indent="0" algn="ctr">
              <a:buNone/>
            </a:pPr>
            <a:r>
              <a:rPr lang="en-US" dirty="0"/>
              <a:t>www.WJTA.org</a:t>
            </a:r>
          </a:p>
          <a:p>
            <a:pPr marL="0" indent="0" algn="ctr">
              <a:buNone/>
            </a:pPr>
            <a:r>
              <a:rPr lang="en-US" dirty="0"/>
              <a:t>wjta@wjta.org</a:t>
            </a:r>
          </a:p>
          <a:p>
            <a:pPr marL="0" indent="0" algn="ctr">
              <a:buNone/>
            </a:pPr>
            <a:r>
              <a:rPr lang="en-US" dirty="0"/>
              <a:t>314-241-1445</a:t>
            </a:r>
          </a:p>
          <a:p>
            <a:pPr marL="0" indent="0" algn="ctr">
              <a:buNone/>
            </a:pPr>
            <a:r>
              <a:rPr lang="en-US" dirty="0"/>
              <a:t>LinkedIn • Facebook • Twitter • Instagram</a:t>
            </a:r>
          </a:p>
        </p:txBody>
      </p:sp>
      <p:pic>
        <p:nvPicPr>
          <p:cNvPr id="7" name="Picture 6" descr="A red and blue logo&#10;&#10;Description automatically generated with low confidence">
            <a:extLst>
              <a:ext uri="{FF2B5EF4-FFF2-40B4-BE49-F238E27FC236}">
                <a16:creationId xmlns:a16="http://schemas.microsoft.com/office/drawing/2014/main" id="{9922EDF6-376D-4CFB-E0F4-5F2BB090F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2487" y="496823"/>
            <a:ext cx="5267023" cy="1801877"/>
          </a:xfrm>
          <a:prstGeom prst="rect">
            <a:avLst/>
          </a:prstGeom>
        </p:spPr>
      </p:pic>
    </p:spTree>
    <p:extLst>
      <p:ext uri="{BB962C8B-B14F-4D97-AF65-F5344CB8AC3E}">
        <p14:creationId xmlns:p14="http://schemas.microsoft.com/office/powerpoint/2010/main" val="1497346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42670A-FFFD-203C-0F87-7FDFFFECF893}"/>
              </a:ext>
            </a:extLst>
          </p:cNvPr>
          <p:cNvSpPr txBox="1">
            <a:spLocks/>
          </p:cNvSpPr>
          <p:nvPr/>
        </p:nvSpPr>
        <p:spPr>
          <a:xfrm>
            <a:off x="1528501" y="1795037"/>
            <a:ext cx="9132922" cy="2362034"/>
          </a:xfrm>
          <a:prstGeom prst="rect">
            <a:avLst/>
          </a:prstGeom>
        </p:spPr>
        <p:txBody>
          <a:bodyPr vert="horz" lIns="68580" tIns="34290" rIns="68580" bIns="3429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900"/>
            <a:endParaRPr lang="en-US" sz="3300" dirty="0">
              <a:solidFill>
                <a:srgbClr val="002060"/>
              </a:solidFill>
              <a:latin typeface="Arial" panose="020B0604020202020204"/>
            </a:endParaRPr>
          </a:p>
          <a:p>
            <a:pPr algn="ctr" defTabSz="342900"/>
            <a:r>
              <a:rPr lang="en-US" sz="4800" dirty="0">
                <a:solidFill>
                  <a:srgbClr val="002060"/>
                </a:solidFill>
                <a:latin typeface="Arial" panose="020B0604020202020204"/>
                <a:cs typeface="Arial"/>
              </a:rPr>
              <a:t>Technical support large</a:t>
            </a:r>
          </a:p>
          <a:p>
            <a:pPr algn="ctr" defTabSz="342900"/>
            <a:endParaRPr lang="en-US" sz="4800" dirty="0">
              <a:solidFill>
                <a:srgbClr val="002060"/>
              </a:solidFill>
              <a:latin typeface="Arial" panose="020B0604020202020204"/>
              <a:cs typeface="Arial"/>
            </a:endParaRPr>
          </a:p>
          <a:p>
            <a:pPr defTabSz="342900"/>
            <a:endParaRPr lang="en-US" sz="3300" dirty="0">
              <a:solidFill>
                <a:srgbClr val="002060"/>
              </a:solidFill>
              <a:latin typeface="Arial" panose="020B0604020202020204"/>
              <a:cs typeface="Arial" panose="020B0604020202020204"/>
            </a:endParaRPr>
          </a:p>
        </p:txBody>
      </p:sp>
      <p:pic>
        <p:nvPicPr>
          <p:cNvPr id="4" name="Picture 4" descr="Icon&#10;&#10;Description automatically generated">
            <a:extLst>
              <a:ext uri="{FF2B5EF4-FFF2-40B4-BE49-F238E27FC236}">
                <a16:creationId xmlns:a16="http://schemas.microsoft.com/office/drawing/2014/main" id="{9B31449F-0FFB-1F2A-2BF8-CBD691B1F845}"/>
              </a:ext>
            </a:extLst>
          </p:cNvPr>
          <p:cNvPicPr>
            <a:picLocks noChangeAspect="1"/>
          </p:cNvPicPr>
          <p:nvPr/>
        </p:nvPicPr>
        <p:blipFill>
          <a:blip r:embed="rId2"/>
          <a:stretch>
            <a:fillRect/>
          </a:stretch>
        </p:blipFill>
        <p:spPr>
          <a:xfrm>
            <a:off x="3416770" y="3432369"/>
            <a:ext cx="5358458" cy="1197407"/>
          </a:xfrm>
          <a:prstGeom prst="rect">
            <a:avLst/>
          </a:prstGeom>
        </p:spPr>
      </p:pic>
    </p:spTree>
    <p:extLst>
      <p:ext uri="{BB962C8B-B14F-4D97-AF65-F5344CB8AC3E}">
        <p14:creationId xmlns:p14="http://schemas.microsoft.com/office/powerpoint/2010/main" val="3778906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Integrated Compliance</a:t>
            </a:r>
            <a:endParaRPr lang="en-US" dirty="0"/>
          </a:p>
        </p:txBody>
      </p:sp>
      <p:sp>
        <p:nvSpPr>
          <p:cNvPr id="3" name="Subtitle 2"/>
          <p:cNvSpPr>
            <a:spLocks noGrp="1"/>
          </p:cNvSpPr>
          <p:nvPr>
            <p:ph type="subTitle" idx="1"/>
          </p:nvPr>
        </p:nvSpPr>
        <p:spPr/>
        <p:txBody>
          <a:bodyPr/>
          <a:lstStyle/>
          <a:p>
            <a:r>
              <a:rPr lang="en-US" dirty="0"/>
              <a:t>Integration plan for the MISTRAS Services </a:t>
            </a:r>
            <a:r>
              <a:rPr lang="en-US"/>
              <a:t>Compliance Department</a:t>
            </a:r>
            <a:endParaRPr lang="en-US" dirty="0"/>
          </a:p>
        </p:txBody>
      </p:sp>
    </p:spTree>
    <p:extLst>
      <p:ext uri="{BB962C8B-B14F-4D97-AF65-F5344CB8AC3E}">
        <p14:creationId xmlns:p14="http://schemas.microsoft.com/office/powerpoint/2010/main" val="1712603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9CAC0-8CB5-5D6F-908A-320AEE2C2525}"/>
              </a:ext>
            </a:extLst>
          </p:cNvPr>
          <p:cNvSpPr>
            <a:spLocks noGrp="1"/>
          </p:cNvSpPr>
          <p:nvPr>
            <p:ph type="title"/>
          </p:nvPr>
        </p:nvSpPr>
        <p:spPr/>
        <p:txBody>
          <a:bodyPr/>
          <a:lstStyle/>
          <a:p>
            <a:r>
              <a:rPr lang="en-US" dirty="0"/>
              <a:t>Integrated Compliance Definition</a:t>
            </a:r>
          </a:p>
        </p:txBody>
      </p:sp>
      <p:sp>
        <p:nvSpPr>
          <p:cNvPr id="3" name="Content Placeholder 2">
            <a:extLst>
              <a:ext uri="{FF2B5EF4-FFF2-40B4-BE49-F238E27FC236}">
                <a16:creationId xmlns:a16="http://schemas.microsoft.com/office/drawing/2014/main" id="{DA77068B-937B-E8BD-D162-E394E056C227}"/>
              </a:ext>
            </a:extLst>
          </p:cNvPr>
          <p:cNvSpPr>
            <a:spLocks noGrp="1"/>
          </p:cNvSpPr>
          <p:nvPr>
            <p:ph sz="half" idx="1"/>
          </p:nvPr>
        </p:nvSpPr>
        <p:spPr>
          <a:xfrm>
            <a:off x="838199" y="1910993"/>
            <a:ext cx="10987355" cy="4265969"/>
          </a:xfrm>
          <a:effectLst/>
        </p:spPr>
        <p:txBody>
          <a:bodyPr>
            <a:normAutofit/>
          </a:bodyPr>
          <a:lstStyle/>
          <a:p>
            <a:pPr marL="0" indent="0" algn="just">
              <a:buNone/>
            </a:pPr>
            <a:r>
              <a:rPr lang="en-US" sz="3600" b="0" i="0" dirty="0">
                <a:solidFill>
                  <a:srgbClr val="202124"/>
                </a:solidFill>
                <a:effectLst/>
                <a:latin typeface="Google Sans"/>
              </a:rPr>
              <a:t>An integrated compliance program is </a:t>
            </a:r>
            <a:r>
              <a:rPr lang="en-US" sz="3600" b="0" i="0" dirty="0">
                <a:solidFill>
                  <a:srgbClr val="040C28"/>
                </a:solidFill>
                <a:effectLst/>
                <a:latin typeface="Google Sans"/>
              </a:rPr>
              <a:t>a comprehensive approach to managing compliance, ethics, and risks within an enterprise organization</a:t>
            </a:r>
            <a:r>
              <a:rPr lang="en-US" sz="3600" b="0" i="0" dirty="0">
                <a:solidFill>
                  <a:srgbClr val="202124"/>
                </a:solidFill>
                <a:effectLst/>
                <a:latin typeface="Google Sans"/>
              </a:rPr>
              <a:t>. Compliance, ethics, and risk are inextricably linked and therefore need to be handled in unison by a single flexible and robust technology solution.</a:t>
            </a:r>
            <a:endParaRPr lang="en-US" sz="3600" dirty="0"/>
          </a:p>
        </p:txBody>
      </p:sp>
    </p:spTree>
    <p:extLst>
      <p:ext uri="{BB962C8B-B14F-4D97-AF65-F5344CB8AC3E}">
        <p14:creationId xmlns:p14="http://schemas.microsoft.com/office/powerpoint/2010/main" val="34317702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D92B7-C5D3-E762-95F3-07FD979B32A6}"/>
              </a:ext>
            </a:extLst>
          </p:cNvPr>
          <p:cNvSpPr>
            <a:spLocks noGrp="1"/>
          </p:cNvSpPr>
          <p:nvPr>
            <p:ph type="title"/>
          </p:nvPr>
        </p:nvSpPr>
        <p:spPr/>
        <p:txBody>
          <a:bodyPr/>
          <a:lstStyle/>
          <a:p>
            <a:r>
              <a:rPr lang="en-US" dirty="0"/>
              <a:t>10 Reasons for Integrated Compliance</a:t>
            </a:r>
          </a:p>
        </p:txBody>
      </p:sp>
      <p:sp>
        <p:nvSpPr>
          <p:cNvPr id="3" name="Content Placeholder 2">
            <a:extLst>
              <a:ext uri="{FF2B5EF4-FFF2-40B4-BE49-F238E27FC236}">
                <a16:creationId xmlns:a16="http://schemas.microsoft.com/office/drawing/2014/main" id="{B925A43F-23B2-F834-A8F4-12434257DDA9}"/>
              </a:ext>
            </a:extLst>
          </p:cNvPr>
          <p:cNvSpPr>
            <a:spLocks noGrp="1"/>
          </p:cNvSpPr>
          <p:nvPr>
            <p:ph sz="half" idx="1"/>
          </p:nvPr>
        </p:nvSpPr>
        <p:spPr>
          <a:xfrm>
            <a:off x="838201" y="1407559"/>
            <a:ext cx="10515599" cy="4952143"/>
          </a:xfrm>
        </p:spPr>
        <p:txBody>
          <a:bodyPr>
            <a:normAutofit fontScale="92500" lnSpcReduction="10000"/>
          </a:bodyPr>
          <a:lstStyle/>
          <a:p>
            <a:pPr marL="0" indent="0">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1 - Logical links between applications uncover insights that would have otherwise remained invisible.</a:t>
            </a:r>
          </a:p>
          <a:p>
            <a:pPr marL="0" indent="0">
              <a:buNone/>
            </a:pPr>
            <a:endPar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2 - Reports, insights and audit checks across the whole compliance program can be done much more easily.</a:t>
            </a:r>
          </a:p>
          <a:p>
            <a:pPr marL="0" indent="0">
              <a:buNone/>
            </a:pPr>
            <a:endPar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3 - Employee acceptance is much higher when all compliance workflows are concentrated in one place and presented in company branding.</a:t>
            </a:r>
          </a:p>
          <a:p>
            <a:pPr marL="0" indent="0">
              <a:buNone/>
            </a:pPr>
            <a:endPar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4 - Training reduced due to user familiarity with existing interface.</a:t>
            </a:r>
          </a:p>
          <a:p>
            <a:pPr marL="0" indent="0">
              <a:buNone/>
            </a:pPr>
            <a:endPar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5 - Connections to existing data sources (HR system, ERP, CRM) only need to be set up once.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811075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D92B7-C5D3-E762-95F3-07FD979B32A6}"/>
              </a:ext>
            </a:extLst>
          </p:cNvPr>
          <p:cNvSpPr>
            <a:spLocks noGrp="1"/>
          </p:cNvSpPr>
          <p:nvPr>
            <p:ph type="title"/>
          </p:nvPr>
        </p:nvSpPr>
        <p:spPr/>
        <p:txBody>
          <a:bodyPr/>
          <a:lstStyle/>
          <a:p>
            <a:r>
              <a:rPr lang="en-US" dirty="0"/>
              <a:t>10 Reasons for Integrated Compliance </a:t>
            </a:r>
            <a:r>
              <a:rPr lang="en-US" sz="2000" i="1" dirty="0"/>
              <a:t>(cont.)</a:t>
            </a:r>
          </a:p>
        </p:txBody>
      </p:sp>
      <p:sp>
        <p:nvSpPr>
          <p:cNvPr id="3" name="Content Placeholder 2">
            <a:extLst>
              <a:ext uri="{FF2B5EF4-FFF2-40B4-BE49-F238E27FC236}">
                <a16:creationId xmlns:a16="http://schemas.microsoft.com/office/drawing/2014/main" id="{B925A43F-23B2-F834-A8F4-12434257DDA9}"/>
              </a:ext>
            </a:extLst>
          </p:cNvPr>
          <p:cNvSpPr>
            <a:spLocks noGrp="1"/>
          </p:cNvSpPr>
          <p:nvPr>
            <p:ph sz="half" idx="1"/>
          </p:nvPr>
        </p:nvSpPr>
        <p:spPr>
          <a:xfrm>
            <a:off x="838201" y="2054831"/>
            <a:ext cx="10515599" cy="4304871"/>
          </a:xfrm>
        </p:spPr>
        <p:txBody>
          <a:bodyPr>
            <a:normAutofit/>
          </a:bodyPr>
          <a:lstStyle/>
          <a:p>
            <a:pPr marL="0" marR="0" indent="0">
              <a:lnSpc>
                <a:spcPct val="107000"/>
              </a:lnSpc>
              <a:spcBef>
                <a:spcPts val="0"/>
              </a:spcBef>
              <a:spcAft>
                <a:spcPts val="2400"/>
              </a:spcAft>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6  - Permissions for general compliance roles can be established faster.</a:t>
            </a:r>
          </a:p>
          <a:p>
            <a:pPr marL="0" indent="0">
              <a:lnSpc>
                <a:spcPct val="107000"/>
              </a:lnSpc>
              <a:spcBef>
                <a:spcPts val="0"/>
              </a:spcBef>
              <a:spcAft>
                <a:spcPts val="2400"/>
              </a:spcAft>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7 - One login is much more comfortable than having different credentials.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2400"/>
              </a:spcAft>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8 - IT security and data privacy assessments only need to be done once.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2400"/>
              </a:spcAft>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9 - Switching from one compliance task to another is seamless and straightforward.</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2400"/>
              </a:spcAft>
              <a:buNone/>
            </a:pPr>
            <a:r>
              <a:rPr lang="en-US"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rPr>
              <a:t>10 - Scalability and adaptability for a growing business.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240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0" dirty="0">
              <a:solidFill>
                <a:srgbClr val="262C38"/>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663921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b="1" dirty="0"/>
              <a:t>Proposal</a:t>
            </a:r>
          </a:p>
        </p:txBody>
      </p:sp>
      <p:sp>
        <p:nvSpPr>
          <p:cNvPr id="3" name="Content Placeholder 2"/>
          <p:cNvSpPr>
            <a:spLocks noGrp="1"/>
          </p:cNvSpPr>
          <p:nvPr>
            <p:ph sz="half" idx="1"/>
          </p:nvPr>
        </p:nvSpPr>
        <p:spPr/>
        <p:txBody>
          <a:bodyPr vert="horz" lIns="91440" tIns="45720" rIns="91440" bIns="45720" rtlCol="0" anchor="t">
            <a:normAutofit fontScale="92500" lnSpcReduction="10000"/>
          </a:bodyPr>
          <a:lstStyle/>
          <a:p>
            <a:r>
              <a:rPr lang="en-US" dirty="0"/>
              <a:t>The Compliance Department is made up of four groups:</a:t>
            </a:r>
          </a:p>
          <a:p>
            <a:pPr lvl="1"/>
            <a:r>
              <a:rPr lang="en-US" dirty="0"/>
              <a:t>Quality</a:t>
            </a:r>
          </a:p>
          <a:p>
            <a:pPr lvl="1"/>
            <a:r>
              <a:rPr lang="en-US" dirty="0"/>
              <a:t>Safety</a:t>
            </a:r>
          </a:p>
          <a:p>
            <a:pPr lvl="1"/>
            <a:r>
              <a:rPr lang="en-US" dirty="0"/>
              <a:t>Radiation safety</a:t>
            </a:r>
          </a:p>
          <a:p>
            <a:pPr lvl="1"/>
            <a:r>
              <a:rPr lang="en-US" dirty="0"/>
              <a:t>Training</a:t>
            </a:r>
          </a:p>
          <a:p>
            <a:r>
              <a:rPr lang="en-US" dirty="0"/>
              <a:t>These groups mostly work independent of one another, creating “silos” within the department.</a:t>
            </a:r>
          </a:p>
          <a:p>
            <a:r>
              <a:rPr lang="en-US" dirty="0"/>
              <a:t>Removing these silos within an integrated Regional structure is essential to improve:</a:t>
            </a:r>
          </a:p>
          <a:p>
            <a:pPr lvl="1"/>
            <a:r>
              <a:rPr lang="en-US" dirty="0"/>
              <a:t>Efficiency</a:t>
            </a:r>
          </a:p>
          <a:p>
            <a:pPr lvl="1"/>
            <a:r>
              <a:rPr lang="en-US" dirty="0"/>
              <a:t>Impartiality</a:t>
            </a:r>
          </a:p>
          <a:p>
            <a:pPr lvl="1"/>
            <a:r>
              <a:rPr lang="en-US" dirty="0"/>
              <a:t>Resiliency</a:t>
            </a:r>
          </a:p>
          <a:p>
            <a:pPr lvl="1"/>
            <a:r>
              <a:rPr lang="en-US" dirty="0"/>
              <a:t>Operational Support</a:t>
            </a:r>
          </a:p>
          <a:p>
            <a:pPr lvl="1"/>
            <a:r>
              <a:rPr lang="en-US" dirty="0"/>
              <a:t>Individual Performance</a:t>
            </a:r>
          </a:p>
        </p:txBody>
      </p:sp>
      <p:graphicFrame>
        <p:nvGraphicFramePr>
          <p:cNvPr id="5" name="Content Placeholder 4">
            <a:extLst>
              <a:ext uri="{FF2B5EF4-FFF2-40B4-BE49-F238E27FC236}">
                <a16:creationId xmlns:a16="http://schemas.microsoft.com/office/drawing/2014/main" id="{59024854-07B8-98DB-1746-5206F8F455C7}"/>
              </a:ext>
            </a:extLst>
          </p:cNvPr>
          <p:cNvGraphicFramePr>
            <a:graphicFrameLocks noGrp="1"/>
          </p:cNvGraphicFramePr>
          <p:nvPr>
            <p:ph sz="half" idx="2"/>
          </p:nvPr>
        </p:nvGraphicFramePr>
        <p:xfrm>
          <a:off x="6172200" y="1174750"/>
          <a:ext cx="5181600" cy="5002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2234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F88F-3EB3-4506-8A56-8124629F7EEF}"/>
              </a:ext>
            </a:extLst>
          </p:cNvPr>
          <p:cNvSpPr>
            <a:spLocks noGrp="1"/>
          </p:cNvSpPr>
          <p:nvPr>
            <p:ph type="title"/>
          </p:nvPr>
        </p:nvSpPr>
        <p:spPr/>
        <p:txBody>
          <a:bodyPr/>
          <a:lstStyle/>
          <a:p>
            <a:r>
              <a:rPr lang="en-US" dirty="0"/>
              <a:t>Improvement</a:t>
            </a:r>
          </a:p>
        </p:txBody>
      </p:sp>
      <p:graphicFrame>
        <p:nvGraphicFramePr>
          <p:cNvPr id="13" name="Content Placeholder 12">
            <a:extLst>
              <a:ext uri="{FF2B5EF4-FFF2-40B4-BE49-F238E27FC236}">
                <a16:creationId xmlns:a16="http://schemas.microsoft.com/office/drawing/2014/main" id="{EF4CFF9E-A258-BD52-0E7A-B0A5E75BF7F7}"/>
              </a:ext>
            </a:extLst>
          </p:cNvPr>
          <p:cNvGraphicFramePr>
            <a:graphicFrameLocks noGrp="1"/>
          </p:cNvGraphicFramePr>
          <p:nvPr>
            <p:ph idx="1"/>
          </p:nvPr>
        </p:nvGraphicFramePr>
        <p:xfrm>
          <a:off x="838200" y="1166070"/>
          <a:ext cx="10515600" cy="5010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714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F88F-3EB3-4506-8A56-8124629F7EEF}"/>
              </a:ext>
            </a:extLst>
          </p:cNvPr>
          <p:cNvSpPr>
            <a:spLocks noGrp="1"/>
          </p:cNvSpPr>
          <p:nvPr>
            <p:ph type="title"/>
          </p:nvPr>
        </p:nvSpPr>
        <p:spPr/>
        <p:txBody>
          <a:bodyPr/>
          <a:lstStyle/>
          <a:p>
            <a:r>
              <a:rPr lang="en-US" dirty="0"/>
              <a:t>Overview</a:t>
            </a:r>
          </a:p>
        </p:txBody>
      </p:sp>
      <p:graphicFrame>
        <p:nvGraphicFramePr>
          <p:cNvPr id="13" name="Content Placeholder 12">
            <a:extLst>
              <a:ext uri="{FF2B5EF4-FFF2-40B4-BE49-F238E27FC236}">
                <a16:creationId xmlns:a16="http://schemas.microsoft.com/office/drawing/2014/main" id="{EF4CFF9E-A258-BD52-0E7A-B0A5E75BF7F7}"/>
              </a:ext>
            </a:extLst>
          </p:cNvPr>
          <p:cNvGraphicFramePr>
            <a:graphicFrameLocks noGrp="1"/>
          </p:cNvGraphicFramePr>
          <p:nvPr>
            <p:ph idx="1"/>
          </p:nvPr>
        </p:nvGraphicFramePr>
        <p:xfrm>
          <a:off x="838200" y="1166070"/>
          <a:ext cx="10515600" cy="5010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596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C8FFDC5-705E-DC4D-A1D8-2860B5CE7F82}"/>
              </a:ext>
            </a:extLst>
          </p:cNvPr>
          <p:cNvSpPr/>
          <p:nvPr/>
        </p:nvSpPr>
        <p:spPr>
          <a:xfrm>
            <a:off x="0" y="0"/>
            <a:ext cx="12192000" cy="1296240"/>
          </a:xfrm>
          <a:prstGeom prst="rect">
            <a:avLst/>
          </a:prstGeom>
          <a:solidFill>
            <a:srgbClr val="E6B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46D6B12-7E88-AD48-A0FE-39D88F28C308}"/>
              </a:ext>
            </a:extLst>
          </p:cNvPr>
          <p:cNvSpPr/>
          <p:nvPr/>
        </p:nvSpPr>
        <p:spPr>
          <a:xfrm>
            <a:off x="2095065" y="356852"/>
            <a:ext cx="8001871" cy="584775"/>
          </a:xfrm>
          <a:prstGeom prst="rect">
            <a:avLst/>
          </a:prstGeom>
        </p:spPr>
        <p:txBody>
          <a:bodyPr wrap="square">
            <a:spAutoFit/>
          </a:bodyPr>
          <a:lstStyle/>
          <a:p>
            <a:r>
              <a:rPr lang="en-US" sz="3200" b="1">
                <a:solidFill>
                  <a:schemeClr val="bg1"/>
                </a:solidFill>
                <a:latin typeface="Arial" panose="020B0604020202020204" pitchFamily="34" charset="0"/>
                <a:cs typeface="Arial" panose="020B0604020202020204" pitchFamily="34" charset="0"/>
              </a:rPr>
              <a:t>THANK YOU TO OUR GOLD SPONSORS</a:t>
            </a:r>
          </a:p>
        </p:txBody>
      </p:sp>
      <p:pic>
        <p:nvPicPr>
          <p:cNvPr id="30" name="Picture 29" descr="A close up of a logo&#10;&#10;Description automatically generated with low confidence">
            <a:extLst>
              <a:ext uri="{FF2B5EF4-FFF2-40B4-BE49-F238E27FC236}">
                <a16:creationId xmlns:a16="http://schemas.microsoft.com/office/drawing/2014/main" id="{2457D386-12F6-4521-AEE0-1058F80F76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41884" y="2550320"/>
            <a:ext cx="1900930" cy="775667"/>
          </a:xfrm>
          <a:prstGeom prst="rect">
            <a:avLst/>
          </a:prstGeom>
        </p:spPr>
      </p:pic>
      <p:pic>
        <p:nvPicPr>
          <p:cNvPr id="36" name="Picture 35" descr="A yellow sign with black text&#10;&#10;Description automatically generated">
            <a:extLst>
              <a:ext uri="{FF2B5EF4-FFF2-40B4-BE49-F238E27FC236}">
                <a16:creationId xmlns:a16="http://schemas.microsoft.com/office/drawing/2014/main" id="{6FEC66E5-8418-E5BD-9B0F-9664A6352BB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84198" y="2737390"/>
            <a:ext cx="1893056" cy="473264"/>
          </a:xfrm>
          <a:prstGeom prst="rect">
            <a:avLst/>
          </a:prstGeom>
        </p:spPr>
      </p:pic>
      <p:pic>
        <p:nvPicPr>
          <p:cNvPr id="39" name="Picture 38" descr="A picture containing font, graphics, screenshot, graphic design&#10;&#10;Description automatically generated">
            <a:extLst>
              <a:ext uri="{FF2B5EF4-FFF2-40B4-BE49-F238E27FC236}">
                <a16:creationId xmlns:a16="http://schemas.microsoft.com/office/drawing/2014/main" id="{26256A5B-61B6-ADA8-1794-BCFE1F955FB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3427" y="2639183"/>
            <a:ext cx="2519416" cy="597941"/>
          </a:xfrm>
          <a:prstGeom prst="rect">
            <a:avLst/>
          </a:prstGeom>
        </p:spPr>
      </p:pic>
      <p:pic>
        <p:nvPicPr>
          <p:cNvPr id="41" name="Picture 40" descr="A picture containing logo, graphics, graphic design, clipart&#10;&#10;Description automatically generated">
            <a:extLst>
              <a:ext uri="{FF2B5EF4-FFF2-40B4-BE49-F238E27FC236}">
                <a16:creationId xmlns:a16="http://schemas.microsoft.com/office/drawing/2014/main" id="{1B501C9F-326F-7137-C9A3-913F9CFE77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71036" y="2461457"/>
            <a:ext cx="1129135" cy="775667"/>
          </a:xfrm>
          <a:prstGeom prst="rect">
            <a:avLst/>
          </a:prstGeom>
        </p:spPr>
      </p:pic>
      <p:pic>
        <p:nvPicPr>
          <p:cNvPr id="43" name="Picture 42" descr="A logo for a service&#10;&#10;Description automatically generated with low confidence">
            <a:extLst>
              <a:ext uri="{FF2B5EF4-FFF2-40B4-BE49-F238E27FC236}">
                <a16:creationId xmlns:a16="http://schemas.microsoft.com/office/drawing/2014/main" id="{7467388C-EF1E-2924-7A69-8CB3B1DE5EC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011308" y="3721413"/>
            <a:ext cx="2162082" cy="615511"/>
          </a:xfrm>
          <a:prstGeom prst="rect">
            <a:avLst/>
          </a:prstGeom>
        </p:spPr>
      </p:pic>
      <p:pic>
        <p:nvPicPr>
          <p:cNvPr id="45" name="Picture 44" descr="A blue hexagon with white letters and a white arrow&#10;&#10;Description automatically generated with low confidence">
            <a:extLst>
              <a:ext uri="{FF2B5EF4-FFF2-40B4-BE49-F238E27FC236}">
                <a16:creationId xmlns:a16="http://schemas.microsoft.com/office/drawing/2014/main" id="{90690040-642F-21FC-53A2-69A9E28E039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476327" y="3500098"/>
            <a:ext cx="1508797" cy="1015923"/>
          </a:xfrm>
          <a:prstGeom prst="rect">
            <a:avLst/>
          </a:prstGeom>
        </p:spPr>
      </p:pic>
      <p:pic>
        <p:nvPicPr>
          <p:cNvPr id="47" name="Picture 46" descr="A picture containing font, text, graphics, screenshot&#10;&#10;Description automatically generated">
            <a:extLst>
              <a:ext uri="{FF2B5EF4-FFF2-40B4-BE49-F238E27FC236}">
                <a16:creationId xmlns:a16="http://schemas.microsoft.com/office/drawing/2014/main" id="{16F3DE12-9AA4-E6C3-FCF7-5E90092C264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455583" y="3776764"/>
            <a:ext cx="2195101" cy="466459"/>
          </a:xfrm>
          <a:prstGeom prst="rect">
            <a:avLst/>
          </a:prstGeom>
        </p:spPr>
      </p:pic>
      <p:pic>
        <p:nvPicPr>
          <p:cNvPr id="49" name="Picture 48" descr="A red and yellow logo&#10;&#10;Description automatically generated with low confidence">
            <a:extLst>
              <a:ext uri="{FF2B5EF4-FFF2-40B4-BE49-F238E27FC236}">
                <a16:creationId xmlns:a16="http://schemas.microsoft.com/office/drawing/2014/main" id="{7D3170BE-8D43-AFE3-85A1-7F3C01A9F41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890515" y="3328150"/>
            <a:ext cx="1290178" cy="1201809"/>
          </a:xfrm>
          <a:prstGeom prst="rect">
            <a:avLst/>
          </a:prstGeom>
        </p:spPr>
      </p:pic>
    </p:spTree>
    <p:extLst>
      <p:ext uri="{BB962C8B-B14F-4D97-AF65-F5344CB8AC3E}">
        <p14:creationId xmlns:p14="http://schemas.microsoft.com/office/powerpoint/2010/main" val="174762436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750"/>
                                        <p:tgtEl>
                                          <p:spTgt spid="30"/>
                                        </p:tgtEl>
                                      </p:cBhvr>
                                    </p:animEffect>
                                  </p:childTnLst>
                                </p:cTn>
                              </p:par>
                            </p:childTnLst>
                          </p:cTn>
                        </p:par>
                        <p:par>
                          <p:cTn id="8" fill="hold">
                            <p:stCondLst>
                              <p:cond delay="750"/>
                            </p:stCondLst>
                            <p:childTnLst>
                              <p:par>
                                <p:cTn id="9" presetID="10" presetClass="entr" presetSubtype="0"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750"/>
                                        <p:tgtEl>
                                          <p:spTgt spid="36"/>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750"/>
                                        <p:tgtEl>
                                          <p:spTgt spid="39"/>
                                        </p:tgtEl>
                                      </p:cBhvr>
                                    </p:animEffect>
                                  </p:childTnLst>
                                </p:cTn>
                              </p:par>
                            </p:childTnLst>
                          </p:cTn>
                        </p:par>
                        <p:par>
                          <p:cTn id="16" fill="hold">
                            <p:stCondLst>
                              <p:cond delay="2250"/>
                            </p:stCondLst>
                            <p:childTnLst>
                              <p:par>
                                <p:cTn id="17" presetID="10" presetClass="entr" presetSubtype="0" fill="hold"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750"/>
                                        <p:tgtEl>
                                          <p:spTgt spid="41"/>
                                        </p:tgtEl>
                                      </p:cBhvr>
                                    </p:animEffect>
                                  </p:childTnLst>
                                </p:cTn>
                              </p:par>
                            </p:childTnLst>
                          </p:cTn>
                        </p:par>
                        <p:par>
                          <p:cTn id="20" fill="hold">
                            <p:stCondLst>
                              <p:cond delay="3000"/>
                            </p:stCondLst>
                            <p:childTnLst>
                              <p:par>
                                <p:cTn id="21" presetID="10" presetClass="entr" presetSubtype="0" fill="hold"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750"/>
                                        <p:tgtEl>
                                          <p:spTgt spid="43"/>
                                        </p:tgtEl>
                                      </p:cBhvr>
                                    </p:animEffect>
                                  </p:childTnLst>
                                </p:cTn>
                              </p:par>
                            </p:childTnLst>
                          </p:cTn>
                        </p:par>
                        <p:par>
                          <p:cTn id="24" fill="hold">
                            <p:stCondLst>
                              <p:cond delay="3750"/>
                            </p:stCondLst>
                            <p:childTnLst>
                              <p:par>
                                <p:cTn id="25" presetID="10" presetClass="entr" presetSubtype="0" fill="hold"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750"/>
                                        <p:tgtEl>
                                          <p:spTgt spid="45"/>
                                        </p:tgtEl>
                                      </p:cBhvr>
                                    </p:animEffect>
                                  </p:childTnLst>
                                </p:cTn>
                              </p:par>
                            </p:childTnLst>
                          </p:cTn>
                        </p:par>
                        <p:par>
                          <p:cTn id="28" fill="hold">
                            <p:stCondLst>
                              <p:cond delay="4500"/>
                            </p:stCondLst>
                            <p:childTnLst>
                              <p:par>
                                <p:cTn id="29" presetID="10" presetClass="entr" presetSubtype="0" fill="hold" nodeType="after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fade">
                                      <p:cBhvr>
                                        <p:cTn id="31" dur="750"/>
                                        <p:tgtEl>
                                          <p:spTgt spid="47"/>
                                        </p:tgtEl>
                                      </p:cBhvr>
                                    </p:animEffect>
                                  </p:childTnLst>
                                </p:cTn>
                              </p:par>
                            </p:childTnLst>
                          </p:cTn>
                        </p:par>
                        <p:par>
                          <p:cTn id="32" fill="hold">
                            <p:stCondLst>
                              <p:cond delay="5250"/>
                            </p:stCondLst>
                            <p:childTnLst>
                              <p:par>
                                <p:cTn id="33" presetID="10" presetClass="entr" presetSubtype="0" fill="hold" nodeType="after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75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31B2449-D115-A6AB-0E3B-68DC03BAC4B2}"/>
              </a:ext>
            </a:extLst>
          </p:cNvPr>
          <p:cNvSpPr>
            <a:spLocks noGrp="1"/>
          </p:cNvSpPr>
          <p:nvPr>
            <p:ph type="title"/>
          </p:nvPr>
        </p:nvSpPr>
        <p:spPr/>
        <p:txBody>
          <a:bodyPr>
            <a:normAutofit/>
          </a:bodyPr>
          <a:lstStyle/>
          <a:p>
            <a:r>
              <a:rPr lang="en-US" sz="2800" b="1" dirty="0"/>
              <a:t>Process</a:t>
            </a:r>
          </a:p>
        </p:txBody>
      </p:sp>
      <p:sp>
        <p:nvSpPr>
          <p:cNvPr id="6" name="Text Placeholder 5">
            <a:extLst>
              <a:ext uri="{FF2B5EF4-FFF2-40B4-BE49-F238E27FC236}">
                <a16:creationId xmlns:a16="http://schemas.microsoft.com/office/drawing/2014/main" id="{CC89EBE5-1589-6926-2C30-15689B48ECD7}"/>
              </a:ext>
            </a:extLst>
          </p:cNvPr>
          <p:cNvSpPr>
            <a:spLocks noGrp="1"/>
          </p:cNvSpPr>
          <p:nvPr>
            <p:ph type="body" sz="half" idx="2"/>
          </p:nvPr>
        </p:nvSpPr>
        <p:spPr/>
        <p:txBody>
          <a:bodyPr>
            <a:normAutofit/>
          </a:bodyPr>
          <a:lstStyle/>
          <a:p>
            <a:pPr marL="285750" indent="-285750">
              <a:buFont typeface="Arial" panose="020B0604020202020204" pitchFamily="34" charset="0"/>
              <a:buChar char="•"/>
            </a:pPr>
            <a:r>
              <a:rPr lang="en-US" sz="2200" dirty="0"/>
              <a:t>Initiate</a:t>
            </a:r>
            <a:r>
              <a:rPr lang="en-US" dirty="0"/>
              <a:t> Integration between Compliance Groups.</a:t>
            </a:r>
          </a:p>
          <a:p>
            <a:pPr marL="742950" lvl="1" indent="-285750">
              <a:buFont typeface="Arial" panose="020B0604020202020204" pitchFamily="34" charset="0"/>
              <a:buChar char="•"/>
            </a:pPr>
            <a:r>
              <a:rPr lang="en-US" dirty="0"/>
              <a:t>Acquire accurate compliance personnel information.</a:t>
            </a:r>
          </a:p>
          <a:p>
            <a:pPr marL="742950" lvl="1" indent="-285750">
              <a:buFont typeface="Arial" panose="020B0604020202020204" pitchFamily="34" charset="0"/>
              <a:buChar char="•"/>
            </a:pPr>
            <a:r>
              <a:rPr lang="en-US" dirty="0"/>
              <a:t>Review current resource allocation and identify potential efficiency improvements.</a:t>
            </a:r>
          </a:p>
          <a:p>
            <a:pPr marL="742950" lvl="1" indent="-285750">
              <a:buFont typeface="Arial" panose="020B0604020202020204" pitchFamily="34" charset="0"/>
              <a:buChar char="•"/>
            </a:pPr>
            <a:r>
              <a:rPr lang="en-US" dirty="0"/>
              <a:t>Develop a common compliance group organizational structure.</a:t>
            </a:r>
          </a:p>
          <a:p>
            <a:pPr lvl="1"/>
            <a:r>
              <a:rPr lang="en-US" dirty="0"/>
              <a:t>Assess activities performed by the CG to identify redundancies.</a:t>
            </a:r>
          </a:p>
          <a:p>
            <a:pPr marL="742950" lvl="1" indent="-285750">
              <a:buFont typeface="Arial" panose="020B0604020202020204" pitchFamily="34" charset="0"/>
              <a:buChar char="•"/>
            </a:pPr>
            <a:r>
              <a:rPr lang="en-US" dirty="0"/>
              <a:t>Identify activities that can be executed by a group on behalf of another.</a:t>
            </a:r>
          </a:p>
          <a:p>
            <a:pPr marL="742950" lvl="1" indent="-285750">
              <a:buFont typeface="Arial" panose="020B0604020202020204" pitchFamily="34" charset="0"/>
              <a:buChar char="•"/>
            </a:pPr>
            <a:r>
              <a:rPr lang="en-US" dirty="0"/>
              <a:t>Develop a plan that allows for a phased approach to implement this initiative</a:t>
            </a:r>
          </a:p>
          <a:p>
            <a:endParaRPr lang="en-US" dirty="0"/>
          </a:p>
        </p:txBody>
      </p:sp>
      <p:graphicFrame>
        <p:nvGraphicFramePr>
          <p:cNvPr id="13" name="Content Placeholder 3">
            <a:extLst>
              <a:ext uri="{FF2B5EF4-FFF2-40B4-BE49-F238E27FC236}">
                <a16:creationId xmlns:a16="http://schemas.microsoft.com/office/drawing/2014/main" id="{E47FF3F3-25BE-C2BA-D076-63FA20DE96B1}"/>
              </a:ext>
            </a:extLst>
          </p:cNvPr>
          <p:cNvGraphicFramePr>
            <a:graphicFrameLocks noGrp="1"/>
          </p:cNvGraphicFramePr>
          <p:nvPr>
            <p:ph idx="1"/>
          </p:nvPr>
        </p:nvGraphicFramePr>
        <p:xfrm>
          <a:off x="5183188" y="712788"/>
          <a:ext cx="6172200" cy="5148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42546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19" descr="Person holding a puzzle piece">
            <a:extLst>
              <a:ext uri="{FF2B5EF4-FFF2-40B4-BE49-F238E27FC236}">
                <a16:creationId xmlns:a16="http://schemas.microsoft.com/office/drawing/2014/main" id="{83DD33B1-E5A1-4D28-488D-1590FDD11C70}"/>
              </a:ext>
            </a:extLst>
          </p:cNvPr>
          <p:cNvPicPr>
            <a:picLocks noChangeAspect="1"/>
          </p:cNvPicPr>
          <p:nvPr/>
        </p:nvPicPr>
        <p:blipFill rotWithShape="1">
          <a:blip r:embed="rId2">
            <a:extLst>
              <a:ext uri="{28A0092B-C50C-407E-A947-70E740481C1C}">
                <a14:useLocalDpi xmlns:a14="http://schemas.microsoft.com/office/drawing/2010/main" val="0"/>
              </a:ext>
            </a:extLst>
          </a:blip>
          <a:srcRect l="20085" r="19489"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3" name="Title 22">
            <a:extLst>
              <a:ext uri="{FF2B5EF4-FFF2-40B4-BE49-F238E27FC236}">
                <a16:creationId xmlns:a16="http://schemas.microsoft.com/office/drawing/2014/main" id="{FD02FC3A-2FEB-C487-C89E-9ACB8ED66AE5}"/>
              </a:ext>
            </a:extLst>
          </p:cNvPr>
          <p:cNvSpPr>
            <a:spLocks noGrp="1"/>
          </p:cNvSpPr>
          <p:nvPr>
            <p:ph type="title"/>
          </p:nvPr>
        </p:nvSpPr>
        <p:spPr/>
        <p:txBody>
          <a:bodyPr/>
          <a:lstStyle/>
          <a:p>
            <a:r>
              <a:rPr lang="en-US"/>
              <a:t>Employee Assessment</a:t>
            </a:r>
            <a:endParaRPr lang="en-US" dirty="0"/>
          </a:p>
        </p:txBody>
      </p:sp>
      <p:sp>
        <p:nvSpPr>
          <p:cNvPr id="31" name="Content Placeholder 30">
            <a:extLst>
              <a:ext uri="{FF2B5EF4-FFF2-40B4-BE49-F238E27FC236}">
                <a16:creationId xmlns:a16="http://schemas.microsoft.com/office/drawing/2014/main" id="{C4EAB5C4-D8BC-6539-8829-DD655401DF69}"/>
              </a:ext>
            </a:extLst>
          </p:cNvPr>
          <p:cNvSpPr>
            <a:spLocks noGrp="1"/>
          </p:cNvSpPr>
          <p:nvPr>
            <p:ph sz="half" idx="2"/>
          </p:nvPr>
        </p:nvSpPr>
        <p:spPr/>
        <p:txBody>
          <a:bodyPr>
            <a:normAutofit/>
          </a:bodyPr>
          <a:lstStyle/>
          <a:p>
            <a:r>
              <a:rPr lang="en-US" dirty="0"/>
              <a:t>Each of the Compliance Department employees were assessed based on:</a:t>
            </a:r>
          </a:p>
          <a:p>
            <a:pPr lvl="1"/>
            <a:r>
              <a:rPr lang="en-US" dirty="0"/>
              <a:t>The importance to the organization of function(s) they fulfill</a:t>
            </a:r>
          </a:p>
          <a:p>
            <a:pPr lvl="1"/>
            <a:r>
              <a:rPr lang="en-US" dirty="0"/>
              <a:t>The importance to the organization of their knowledge, skills, and experience.</a:t>
            </a:r>
          </a:p>
          <a:p>
            <a:pPr lvl="1"/>
            <a:r>
              <a:rPr lang="en-US" dirty="0"/>
              <a:t>The employee’s recent performance.</a:t>
            </a:r>
          </a:p>
          <a:p>
            <a:r>
              <a:rPr lang="en-US" dirty="0"/>
              <a:t>Then the regional structure was evaluation to determine where redundancies exist, and efficiencies could be improved.</a:t>
            </a:r>
          </a:p>
          <a:p>
            <a:r>
              <a:rPr lang="en-US" dirty="0"/>
              <a:t>Where changes to personnel were proposed, considerations were made to assure coverage.</a:t>
            </a:r>
          </a:p>
        </p:txBody>
      </p:sp>
    </p:spTree>
    <p:extLst>
      <p:ext uri="{BB962C8B-B14F-4D97-AF65-F5344CB8AC3E}">
        <p14:creationId xmlns:p14="http://schemas.microsoft.com/office/powerpoint/2010/main" val="20287102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4391F-9B76-A2B6-8DEF-0E275FE9ADDC}"/>
              </a:ext>
            </a:extLst>
          </p:cNvPr>
          <p:cNvSpPr>
            <a:spLocks noGrp="1"/>
          </p:cNvSpPr>
          <p:nvPr>
            <p:ph type="title"/>
          </p:nvPr>
        </p:nvSpPr>
        <p:spPr/>
        <p:txBody>
          <a:bodyPr>
            <a:normAutofit/>
          </a:bodyPr>
          <a:lstStyle/>
          <a:p>
            <a:r>
              <a:rPr lang="en-US" sz="2800" b="1" dirty="0"/>
              <a:t>Summary</a:t>
            </a:r>
          </a:p>
        </p:txBody>
      </p:sp>
      <p:sp>
        <p:nvSpPr>
          <p:cNvPr id="4" name="Text Placeholder 3">
            <a:extLst>
              <a:ext uri="{FF2B5EF4-FFF2-40B4-BE49-F238E27FC236}">
                <a16:creationId xmlns:a16="http://schemas.microsoft.com/office/drawing/2014/main" id="{EB81087B-371F-00AA-7ACE-74E59F1749F4}"/>
              </a:ext>
            </a:extLst>
          </p:cNvPr>
          <p:cNvSpPr>
            <a:spLocks noGrp="1"/>
          </p:cNvSpPr>
          <p:nvPr>
            <p:ph type="body" sz="half" idx="2"/>
          </p:nvPr>
        </p:nvSpPr>
        <p:spPr>
          <a:xfrm>
            <a:off x="839788" y="1283516"/>
            <a:ext cx="10924122" cy="4585472"/>
          </a:xfrm>
        </p:spPr>
        <p:txBody>
          <a:bodyPr/>
          <a:lstStyle/>
          <a:p>
            <a:r>
              <a:rPr lang="en-US" sz="2800" dirty="0"/>
              <a:t>The Integrated Compliance initiative has already produced successful outcomes. Some of the most successful results are:</a:t>
            </a:r>
          </a:p>
          <a:p>
            <a:endParaRPr lang="en-US" dirty="0"/>
          </a:p>
          <a:p>
            <a:pPr lvl="1"/>
            <a:r>
              <a:rPr lang="en-US" sz="2200" dirty="0"/>
              <a:t>Employees have expressed appreciation for enhancing their knowledge around the other compliance elements.</a:t>
            </a:r>
          </a:p>
          <a:p>
            <a:pPr lvl="1"/>
            <a:r>
              <a:rPr lang="en-US" sz="2200" dirty="0"/>
              <a:t>Employees that have an expertise around a certain task are now being allowed to enhance the other compliance elements which will only strengthen the Compliance Department.</a:t>
            </a:r>
          </a:p>
          <a:p>
            <a:pPr lvl="1"/>
            <a:r>
              <a:rPr lang="en-US" sz="2200" dirty="0"/>
              <a:t>Redundancies with task execution were reduced within the department, thus allowing more time to be spent developing additional compliance program elements that mimic corporations much larger than ours.</a:t>
            </a:r>
          </a:p>
          <a:p>
            <a:pPr lvl="1"/>
            <a:r>
              <a:rPr lang="en-US" sz="2200" dirty="0"/>
              <a:t>The Compliance Department is much more effective as a group instead of independent entities as previously constructed.</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8537560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C5822-0314-48C3-F0A1-0909D13754A1}"/>
              </a:ext>
            </a:extLst>
          </p:cNvPr>
          <p:cNvSpPr>
            <a:spLocks noGrp="1"/>
          </p:cNvSpPr>
          <p:nvPr>
            <p:ph type="title"/>
          </p:nvPr>
        </p:nvSpPr>
        <p:spPr/>
        <p:txBody>
          <a:bodyPr>
            <a:normAutofit/>
          </a:bodyPr>
          <a:lstStyle/>
          <a:p>
            <a:r>
              <a:rPr lang="en-US" sz="2800" b="1" dirty="0"/>
              <a:t>Thank You</a:t>
            </a:r>
          </a:p>
        </p:txBody>
      </p:sp>
      <p:sp>
        <p:nvSpPr>
          <p:cNvPr id="4" name="Text Placeholder 3">
            <a:extLst>
              <a:ext uri="{FF2B5EF4-FFF2-40B4-BE49-F238E27FC236}">
                <a16:creationId xmlns:a16="http://schemas.microsoft.com/office/drawing/2014/main" id="{9CBF81C3-641E-9DA4-D84D-43D3C8FFF212}"/>
              </a:ext>
            </a:extLst>
          </p:cNvPr>
          <p:cNvSpPr>
            <a:spLocks noGrp="1"/>
          </p:cNvSpPr>
          <p:nvPr>
            <p:ph type="body" sz="half" idx="2"/>
          </p:nvPr>
        </p:nvSpPr>
        <p:spPr>
          <a:xfrm>
            <a:off x="839788" y="1283516"/>
            <a:ext cx="10472059" cy="4585472"/>
          </a:xfrm>
        </p:spPr>
        <p:txBody>
          <a:bodyPr>
            <a:normAutofit/>
          </a:bodyPr>
          <a:lstStyle/>
          <a:p>
            <a:pPr marL="0" indent="0" algn="ctr">
              <a:buNone/>
            </a:pPr>
            <a:endParaRPr lang="en-US" sz="4800" dirty="0"/>
          </a:p>
          <a:p>
            <a:pPr marL="0" indent="0" algn="ctr">
              <a:buNone/>
            </a:pPr>
            <a:r>
              <a:rPr lang="en-US" sz="4800" dirty="0"/>
              <a:t>Thank You</a:t>
            </a:r>
          </a:p>
          <a:p>
            <a:pPr marL="0" indent="0" algn="ctr">
              <a:buNone/>
            </a:pPr>
            <a:endParaRPr lang="en-US" sz="4800" dirty="0"/>
          </a:p>
          <a:p>
            <a:pPr marL="0" indent="0" algn="ctr">
              <a:buNone/>
            </a:pPr>
            <a:r>
              <a:rPr lang="en-US" sz="4800" dirty="0"/>
              <a:t>Any Questions or Comments</a:t>
            </a:r>
          </a:p>
        </p:txBody>
      </p:sp>
    </p:spTree>
    <p:extLst>
      <p:ext uri="{BB962C8B-B14F-4D97-AF65-F5344CB8AC3E}">
        <p14:creationId xmlns:p14="http://schemas.microsoft.com/office/powerpoint/2010/main" val="8660033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42670A-FFFD-203C-0F87-7FDFFFECF893}"/>
              </a:ext>
            </a:extLst>
          </p:cNvPr>
          <p:cNvSpPr txBox="1">
            <a:spLocks/>
          </p:cNvSpPr>
          <p:nvPr/>
        </p:nvSpPr>
        <p:spPr>
          <a:xfrm>
            <a:off x="1528501" y="1795037"/>
            <a:ext cx="9132922" cy="2362034"/>
          </a:xfrm>
          <a:prstGeom prst="rect">
            <a:avLst/>
          </a:prstGeom>
        </p:spPr>
        <p:txBody>
          <a:bodyPr vert="horz" lIns="68580" tIns="34290" rIns="68580" bIns="3429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900"/>
            <a:endParaRPr lang="en-US" sz="3300" dirty="0">
              <a:solidFill>
                <a:srgbClr val="002060"/>
              </a:solidFill>
              <a:latin typeface="Arial" panose="020B0604020202020204"/>
            </a:endParaRPr>
          </a:p>
          <a:p>
            <a:pPr algn="ctr" defTabSz="342900"/>
            <a:r>
              <a:rPr lang="en-US" sz="4800" dirty="0">
                <a:solidFill>
                  <a:srgbClr val="002060"/>
                </a:solidFill>
                <a:latin typeface="Arial" panose="020B0604020202020204"/>
                <a:cs typeface="Arial"/>
              </a:rPr>
              <a:t>Soft crafts large</a:t>
            </a:r>
          </a:p>
          <a:p>
            <a:pPr algn="ctr" defTabSz="342900"/>
            <a:endParaRPr lang="en-US" sz="4800" dirty="0">
              <a:solidFill>
                <a:srgbClr val="002060"/>
              </a:solidFill>
              <a:latin typeface="Arial" panose="020B0604020202020204"/>
              <a:cs typeface="Arial"/>
            </a:endParaRPr>
          </a:p>
          <a:p>
            <a:pPr defTabSz="342900"/>
            <a:endParaRPr lang="en-US" sz="3300" dirty="0">
              <a:solidFill>
                <a:srgbClr val="002060"/>
              </a:solidFill>
              <a:latin typeface="Arial" panose="020B0604020202020204"/>
              <a:cs typeface="Arial" panose="020B0604020202020204"/>
            </a:endParaRPr>
          </a:p>
        </p:txBody>
      </p:sp>
      <p:pic>
        <p:nvPicPr>
          <p:cNvPr id="2" name="Picture 2">
            <a:extLst>
              <a:ext uri="{FF2B5EF4-FFF2-40B4-BE49-F238E27FC236}">
                <a16:creationId xmlns:a16="http://schemas.microsoft.com/office/drawing/2014/main" id="{2AA83FD0-93CE-1564-FCA0-6749CC4E708A}"/>
              </a:ext>
            </a:extLst>
          </p:cNvPr>
          <p:cNvPicPr>
            <a:picLocks noChangeAspect="1"/>
          </p:cNvPicPr>
          <p:nvPr/>
        </p:nvPicPr>
        <p:blipFill>
          <a:blip r:embed="rId2"/>
          <a:stretch>
            <a:fillRect/>
          </a:stretch>
        </p:blipFill>
        <p:spPr>
          <a:xfrm>
            <a:off x="3218985" y="3557248"/>
            <a:ext cx="5744736" cy="1016600"/>
          </a:xfrm>
          <a:prstGeom prst="rect">
            <a:avLst/>
          </a:prstGeom>
        </p:spPr>
      </p:pic>
    </p:spTree>
    <p:extLst>
      <p:ext uri="{BB962C8B-B14F-4D97-AF65-F5344CB8AC3E}">
        <p14:creationId xmlns:p14="http://schemas.microsoft.com/office/powerpoint/2010/main" val="12150753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C11335-83FD-4BA2-AF80-F11EEE4035E5}"/>
              </a:ext>
            </a:extLst>
          </p:cNvPr>
          <p:cNvSpPr>
            <a:spLocks noGrp="1"/>
          </p:cNvSpPr>
          <p:nvPr>
            <p:ph type="body" sz="quarter" idx="17"/>
          </p:nvPr>
        </p:nvSpPr>
        <p:spPr/>
        <p:txBody>
          <a:bodyPr>
            <a:normAutofit fontScale="25000" lnSpcReduction="20000"/>
          </a:bodyPr>
          <a:lstStyle/>
          <a:p>
            <a:endParaRPr lang="en-US"/>
          </a:p>
        </p:txBody>
      </p:sp>
      <p:sp>
        <p:nvSpPr>
          <p:cNvPr id="4" name="Text Placeholder 3">
            <a:extLst>
              <a:ext uri="{FF2B5EF4-FFF2-40B4-BE49-F238E27FC236}">
                <a16:creationId xmlns:a16="http://schemas.microsoft.com/office/drawing/2014/main" id="{CFB355E2-0A5B-4AC4-BA05-392D40BB07DD}"/>
              </a:ext>
            </a:extLst>
          </p:cNvPr>
          <p:cNvSpPr>
            <a:spLocks noGrp="1"/>
          </p:cNvSpPr>
          <p:nvPr>
            <p:ph type="body" sz="quarter" idx="18"/>
          </p:nvPr>
        </p:nvSpPr>
        <p:spPr/>
        <p:txBody>
          <a:bodyPr>
            <a:normAutofit fontScale="25000" lnSpcReduction="20000"/>
          </a:bodyPr>
          <a:lstStyle/>
          <a:p>
            <a:endParaRPr lang="en-US"/>
          </a:p>
        </p:txBody>
      </p:sp>
      <p:sp>
        <p:nvSpPr>
          <p:cNvPr id="5" name="Text Placeholder 4">
            <a:extLst>
              <a:ext uri="{FF2B5EF4-FFF2-40B4-BE49-F238E27FC236}">
                <a16:creationId xmlns:a16="http://schemas.microsoft.com/office/drawing/2014/main" id="{1D8E7680-9DF8-4715-AA01-C6A446E73A2B}"/>
              </a:ext>
            </a:extLst>
          </p:cNvPr>
          <p:cNvSpPr>
            <a:spLocks noGrp="1"/>
          </p:cNvSpPr>
          <p:nvPr>
            <p:ph type="body" sz="quarter" idx="19"/>
          </p:nvPr>
        </p:nvSpPr>
        <p:spPr/>
        <p:txBody>
          <a:bodyPr>
            <a:normAutofit fontScale="25000" lnSpcReduction="20000"/>
          </a:bodyPr>
          <a:lstStyle/>
          <a:p>
            <a:endParaRPr lang="en-US"/>
          </a:p>
        </p:txBody>
      </p:sp>
      <p:sp>
        <p:nvSpPr>
          <p:cNvPr id="6" name="Text Placeholder 5">
            <a:extLst>
              <a:ext uri="{FF2B5EF4-FFF2-40B4-BE49-F238E27FC236}">
                <a16:creationId xmlns:a16="http://schemas.microsoft.com/office/drawing/2014/main" id="{09EAEA46-5451-4F88-80E1-7CB718C77E05}"/>
              </a:ext>
            </a:extLst>
          </p:cNvPr>
          <p:cNvSpPr>
            <a:spLocks noGrp="1"/>
          </p:cNvSpPr>
          <p:nvPr>
            <p:ph type="body" sz="quarter" idx="21"/>
          </p:nvPr>
        </p:nvSpPr>
        <p:spPr/>
        <p:txBody>
          <a:bodyPr>
            <a:normAutofit fontScale="25000" lnSpcReduction="20000"/>
          </a:bodyPr>
          <a:lstStyle/>
          <a:p>
            <a:endParaRPr lang="en-US"/>
          </a:p>
        </p:txBody>
      </p:sp>
      <p:sp>
        <p:nvSpPr>
          <p:cNvPr id="8" name="Text Placeholder 7">
            <a:extLst>
              <a:ext uri="{FF2B5EF4-FFF2-40B4-BE49-F238E27FC236}">
                <a16:creationId xmlns:a16="http://schemas.microsoft.com/office/drawing/2014/main" id="{68C493E1-B5D2-4007-ADD2-8C4DFC0686E0}"/>
              </a:ext>
            </a:extLst>
          </p:cNvPr>
          <p:cNvSpPr>
            <a:spLocks noGrp="1"/>
          </p:cNvSpPr>
          <p:nvPr>
            <p:ph type="body" sz="quarter" idx="14"/>
          </p:nvPr>
        </p:nvSpPr>
        <p:spPr/>
        <p:txBody>
          <a:bodyPr/>
          <a:lstStyle/>
          <a:p>
            <a:endParaRPr lang="en-US"/>
          </a:p>
        </p:txBody>
      </p:sp>
      <p:sp>
        <p:nvSpPr>
          <p:cNvPr id="9" name="Title 8">
            <a:extLst>
              <a:ext uri="{FF2B5EF4-FFF2-40B4-BE49-F238E27FC236}">
                <a16:creationId xmlns:a16="http://schemas.microsoft.com/office/drawing/2014/main" id="{B39F188C-F274-4950-B960-0036DD6EBF6C}"/>
              </a:ext>
            </a:extLst>
          </p:cNvPr>
          <p:cNvSpPr>
            <a:spLocks noGrp="1"/>
          </p:cNvSpPr>
          <p:nvPr>
            <p:ph type="ctrTitle"/>
          </p:nvPr>
        </p:nvSpPr>
        <p:spPr/>
        <p:txBody>
          <a:bodyPr/>
          <a:lstStyle/>
          <a:p>
            <a:r>
              <a:rPr lang="en-US" sz="3200" dirty="0">
                <a:solidFill>
                  <a:srgbClr val="000000"/>
                </a:solidFill>
                <a:effectLst/>
                <a:latin typeface="Calibri" panose="020F0502020204030204" pitchFamily="34" charset="0"/>
                <a:ea typeface="Calibri" panose="020F0502020204030204" pitchFamily="34" charset="0"/>
              </a:rPr>
              <a:t>TCC EH&amp;S Seminar – Best Practice </a:t>
            </a:r>
            <a:endParaRPr lang="en-US" dirty="0"/>
          </a:p>
        </p:txBody>
      </p:sp>
      <p:pic>
        <p:nvPicPr>
          <p:cNvPr id="11" name="Picture 10">
            <a:extLst>
              <a:ext uri="{FF2B5EF4-FFF2-40B4-BE49-F238E27FC236}">
                <a16:creationId xmlns:a16="http://schemas.microsoft.com/office/drawing/2014/main" id="{443C7670-833E-4C03-A7AC-E1078CE41110}"/>
              </a:ext>
            </a:extLst>
          </p:cNvPr>
          <p:cNvPicPr>
            <a:picLocks noChangeAspect="1"/>
          </p:cNvPicPr>
          <p:nvPr/>
        </p:nvPicPr>
        <p:blipFill>
          <a:blip r:embed="rId2"/>
          <a:stretch>
            <a:fillRect/>
          </a:stretch>
        </p:blipFill>
        <p:spPr>
          <a:xfrm>
            <a:off x="8934780" y="319728"/>
            <a:ext cx="2749534" cy="1201016"/>
          </a:xfrm>
          <a:prstGeom prst="rect">
            <a:avLst/>
          </a:prstGeom>
        </p:spPr>
      </p:pic>
      <p:sp>
        <p:nvSpPr>
          <p:cNvPr id="16" name="object 8">
            <a:extLst>
              <a:ext uri="{FF2B5EF4-FFF2-40B4-BE49-F238E27FC236}">
                <a16:creationId xmlns:a16="http://schemas.microsoft.com/office/drawing/2014/main" id="{627CEDE2-A2CF-C22D-48C1-BF9FD18F9533}"/>
              </a:ext>
            </a:extLst>
          </p:cNvPr>
          <p:cNvSpPr/>
          <p:nvPr/>
        </p:nvSpPr>
        <p:spPr>
          <a:xfrm>
            <a:off x="174606" y="1620668"/>
            <a:ext cx="7979662" cy="3428128"/>
          </a:xfrm>
          <a:prstGeom prst="rect">
            <a:avLst/>
          </a:prstGeom>
          <a:noFill/>
          <a:ln>
            <a:noFill/>
          </a:ln>
          <a:effectLst>
            <a:outerShdw blurRad="50800" dist="38100" dir="2700000" algn="tl" rotWithShape="0">
              <a:prstClr val="black"/>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7" name="object 8">
            <a:extLst>
              <a:ext uri="{FF2B5EF4-FFF2-40B4-BE49-F238E27FC236}">
                <a16:creationId xmlns:a16="http://schemas.microsoft.com/office/drawing/2014/main" id="{969EDE36-DB8E-68DF-EE88-DB59CE87A2C0}"/>
              </a:ext>
            </a:extLst>
          </p:cNvPr>
          <p:cNvSpPr/>
          <p:nvPr/>
        </p:nvSpPr>
        <p:spPr>
          <a:xfrm>
            <a:off x="520017" y="1541076"/>
            <a:ext cx="10659781" cy="4279447"/>
          </a:xfrm>
          <a:prstGeom prst="rect">
            <a:avLst/>
          </a:prstGeom>
          <a:blipFill>
            <a:blip r:embed="rId3" cstate="print"/>
            <a:stretch>
              <a:fillRect/>
            </a:stretch>
          </a:blipFill>
          <a:effectLst>
            <a:outerShdw blurRad="50800" dist="50800" dir="5400000" algn="ctr" rotWithShape="0">
              <a:srgbClr val="000000">
                <a:alpha val="43137"/>
              </a:srgbClr>
            </a:outerShdw>
          </a:effectLst>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8" name="object 12">
            <a:extLst>
              <a:ext uri="{FF2B5EF4-FFF2-40B4-BE49-F238E27FC236}">
                <a16:creationId xmlns:a16="http://schemas.microsoft.com/office/drawing/2014/main" id="{2B2C1047-05DD-3831-662B-6C86EF59DBF3}"/>
              </a:ext>
            </a:extLst>
          </p:cNvPr>
          <p:cNvSpPr txBox="1"/>
          <p:nvPr/>
        </p:nvSpPr>
        <p:spPr>
          <a:xfrm>
            <a:off x="8284722" y="5851666"/>
            <a:ext cx="3348290" cy="756617"/>
          </a:xfrm>
          <a:prstGeom prst="rect">
            <a:avLst/>
          </a:prstGeom>
        </p:spPr>
        <p:txBody>
          <a:bodyPr vert="horz" wrap="square" lIns="0" tIns="0" rIns="0" bIns="0" rtlCol="0">
            <a:spAutoFit/>
          </a:bodyPr>
          <a:lstStyle/>
          <a:p>
            <a:pPr marL="465455" marR="0" lvl="0" indent="0" algn="l" defTabSz="914400" rtl="0" eaLnBrk="1" fontAlgn="auto" latinLnBrk="0" hangingPunct="1">
              <a:lnSpc>
                <a:spcPct val="100000"/>
              </a:lnSpc>
              <a:spcBef>
                <a:spcPts val="0"/>
              </a:spcBef>
              <a:spcAft>
                <a:spcPts val="0"/>
              </a:spcAft>
              <a:buClrTx/>
              <a:buSzTx/>
              <a:buFontTx/>
              <a:buNone/>
              <a:tabLst/>
              <a:defRPr/>
            </a:pPr>
            <a:r>
              <a:rPr kumimoji="0" sz="2400" b="0" i="0" u="none" strike="noStrike" kern="1200" cap="none" spc="0" normalizeH="0" baseline="0" noProof="0" dirty="0">
                <a:ln>
                  <a:noFill/>
                </a:ln>
                <a:solidFill>
                  <a:srgbClr val="3E3E3E"/>
                </a:solidFill>
                <a:effectLst/>
                <a:uLnTx/>
                <a:uFillTx/>
                <a:latin typeface="Calibri"/>
                <a:ea typeface="+mn-ea"/>
                <a:cs typeface="Calibri"/>
              </a:rPr>
              <a:t>Wh</a:t>
            </a:r>
            <a:r>
              <a:rPr kumimoji="0" sz="2400" b="0" i="0" u="none" strike="noStrike" kern="1200" cap="none" spc="-5" normalizeH="0" baseline="0" noProof="0" dirty="0">
                <a:ln>
                  <a:noFill/>
                </a:ln>
                <a:solidFill>
                  <a:srgbClr val="3E3E3E"/>
                </a:solidFill>
                <a:effectLst/>
                <a:uLnTx/>
                <a:uFillTx/>
                <a:latin typeface="Calibri"/>
                <a:ea typeface="+mn-ea"/>
                <a:cs typeface="Calibri"/>
              </a:rPr>
              <a:t>e</a:t>
            </a:r>
            <a:r>
              <a:rPr kumimoji="0" sz="2400" b="0" i="0" u="none" strike="noStrike" kern="1200" cap="none" spc="0" normalizeH="0" baseline="0" noProof="0" dirty="0">
                <a:ln>
                  <a:noFill/>
                </a:ln>
                <a:solidFill>
                  <a:srgbClr val="3E3E3E"/>
                </a:solidFill>
                <a:effectLst/>
                <a:uLnTx/>
                <a:uFillTx/>
                <a:latin typeface="Calibri"/>
                <a:ea typeface="+mn-ea"/>
                <a:cs typeface="Calibri"/>
              </a:rPr>
              <a:t>n</a:t>
            </a:r>
            <a:r>
              <a:rPr kumimoji="0" sz="2400" b="0" i="0" u="none" strike="noStrike" kern="1200" cap="none" spc="-20" normalizeH="0" baseline="0" noProof="0" dirty="0">
                <a:ln>
                  <a:noFill/>
                </a:ln>
                <a:solidFill>
                  <a:srgbClr val="3E3E3E"/>
                </a:solidFill>
                <a:effectLst/>
                <a:uLnTx/>
                <a:uFillTx/>
                <a:latin typeface="Calibri"/>
                <a:ea typeface="+mn-ea"/>
                <a:cs typeface="Calibri"/>
              </a:rPr>
              <a:t> </a:t>
            </a:r>
            <a:r>
              <a:rPr kumimoji="0" sz="2400" b="1" i="1" u="none" strike="noStrike" kern="1200" cap="none" spc="-25" normalizeH="0" baseline="0" noProof="0" dirty="0">
                <a:ln>
                  <a:noFill/>
                </a:ln>
                <a:solidFill>
                  <a:srgbClr val="3E3E3E"/>
                </a:solidFill>
                <a:effectLst/>
                <a:uLnTx/>
                <a:uFillTx/>
                <a:latin typeface="Calibri"/>
                <a:ea typeface="+mn-ea"/>
                <a:cs typeface="Calibri"/>
              </a:rPr>
              <a:t>R</a:t>
            </a:r>
            <a:r>
              <a:rPr kumimoji="0" sz="2400" b="1" i="1" u="none" strike="noStrike" kern="1200" cap="none" spc="-5" normalizeH="0" baseline="0" noProof="0" dirty="0">
                <a:ln>
                  <a:noFill/>
                </a:ln>
                <a:solidFill>
                  <a:srgbClr val="3E3E3E"/>
                </a:solidFill>
                <a:effectLst/>
                <a:uLnTx/>
                <a:uFillTx/>
                <a:latin typeface="Calibri"/>
                <a:ea typeface="+mn-ea"/>
                <a:cs typeface="Calibri"/>
              </a:rPr>
              <a:t>e</a:t>
            </a:r>
            <a:r>
              <a:rPr kumimoji="0" sz="2400" b="1" i="1" u="none" strike="noStrike" kern="1200" cap="none" spc="0" normalizeH="0" baseline="0" noProof="0" dirty="0">
                <a:ln>
                  <a:noFill/>
                </a:ln>
                <a:solidFill>
                  <a:srgbClr val="3E3E3E"/>
                </a:solidFill>
                <a:effectLst/>
                <a:uLnTx/>
                <a:uFillTx/>
                <a:latin typeface="Calibri"/>
                <a:ea typeface="+mn-ea"/>
                <a:cs typeface="Calibri"/>
              </a:rPr>
              <a:t>s</a:t>
            </a:r>
            <a:r>
              <a:rPr kumimoji="0" sz="2400" b="1" i="1" u="none" strike="noStrike" kern="1200" cap="none" spc="-5" normalizeH="0" baseline="0" noProof="0" dirty="0">
                <a:ln>
                  <a:noFill/>
                </a:ln>
                <a:solidFill>
                  <a:srgbClr val="3E3E3E"/>
                </a:solidFill>
                <a:effectLst/>
                <a:uLnTx/>
                <a:uFillTx/>
                <a:latin typeface="Calibri"/>
                <a:ea typeface="+mn-ea"/>
                <a:cs typeface="Calibri"/>
              </a:rPr>
              <a:t>ul</a:t>
            </a:r>
            <a:r>
              <a:rPr kumimoji="0" sz="2400" b="1" i="1" u="none" strike="noStrike" kern="1200" cap="none" spc="0" normalizeH="0" baseline="0" noProof="0" dirty="0">
                <a:ln>
                  <a:noFill/>
                </a:ln>
                <a:solidFill>
                  <a:srgbClr val="3E3E3E"/>
                </a:solidFill>
                <a:effectLst/>
                <a:uLnTx/>
                <a:uFillTx/>
                <a:latin typeface="Calibri"/>
                <a:ea typeface="+mn-ea"/>
                <a:cs typeface="Calibri"/>
              </a:rPr>
              <a:t>ts</a:t>
            </a:r>
            <a:r>
              <a:rPr kumimoji="0" sz="2400" b="1" i="1" u="none" strike="noStrike" kern="1200" cap="none" spc="-45" normalizeH="0" baseline="0" noProof="0" dirty="0">
                <a:ln>
                  <a:noFill/>
                </a:ln>
                <a:solidFill>
                  <a:srgbClr val="3E3E3E"/>
                </a:solidFill>
                <a:effectLst/>
                <a:uLnTx/>
                <a:uFillTx/>
                <a:latin typeface="Calibri"/>
                <a:ea typeface="+mn-ea"/>
                <a:cs typeface="Calibri"/>
              </a:rPr>
              <a:t> </a:t>
            </a:r>
            <a:r>
              <a:rPr kumimoji="0" sz="2400" b="0" i="0" u="none" strike="noStrike" kern="1200" cap="none" spc="0" normalizeH="0" baseline="0" noProof="0" dirty="0">
                <a:ln>
                  <a:noFill/>
                </a:ln>
                <a:solidFill>
                  <a:srgbClr val="3E3E3E"/>
                </a:solidFill>
                <a:effectLst/>
                <a:uLnTx/>
                <a:uFillTx/>
                <a:latin typeface="Calibri"/>
                <a:ea typeface="+mn-ea"/>
                <a:cs typeface="Calibri"/>
              </a:rPr>
              <a:t>M</a:t>
            </a:r>
            <a:r>
              <a:rPr kumimoji="0" sz="2400" b="0" i="0" u="none" strike="noStrike" kern="1200" cap="none" spc="-25" normalizeH="0" baseline="0" noProof="0" dirty="0">
                <a:ln>
                  <a:noFill/>
                </a:ln>
                <a:solidFill>
                  <a:srgbClr val="3E3E3E"/>
                </a:solidFill>
                <a:effectLst/>
                <a:uLnTx/>
                <a:uFillTx/>
                <a:latin typeface="Calibri"/>
                <a:ea typeface="+mn-ea"/>
                <a:cs typeface="Calibri"/>
              </a:rPr>
              <a:t>att</a:t>
            </a:r>
            <a:r>
              <a:rPr kumimoji="0" sz="2400" b="0" i="0" u="none" strike="noStrike" kern="1200" cap="none" spc="-5" normalizeH="0" baseline="0" noProof="0" dirty="0">
                <a:ln>
                  <a:noFill/>
                </a:ln>
                <a:solidFill>
                  <a:srgbClr val="3E3E3E"/>
                </a:solidFill>
                <a:effectLst/>
                <a:uLnTx/>
                <a:uFillTx/>
                <a:latin typeface="Calibri"/>
                <a:ea typeface="+mn-ea"/>
                <a:cs typeface="Calibri"/>
              </a:rPr>
              <a:t>e</a:t>
            </a:r>
            <a:r>
              <a:rPr kumimoji="0" sz="2400" b="0" i="0" u="none" strike="noStrike" kern="1200" cap="none" spc="0" normalizeH="0" baseline="0" noProof="0" dirty="0">
                <a:ln>
                  <a:noFill/>
                </a:ln>
                <a:solidFill>
                  <a:srgbClr val="3E3E3E"/>
                </a:solidFill>
                <a:effectLst/>
                <a:uLnTx/>
                <a:uFillTx/>
                <a:latin typeface="Calibri"/>
                <a:ea typeface="+mn-ea"/>
                <a:cs typeface="Calibri"/>
              </a:rPr>
              <a:t>r</a:t>
            </a:r>
            <a:endParaRPr kumimoji="0" sz="2400" b="0" i="0" u="none" strike="noStrike" kern="1200" cap="none" spc="0" normalizeH="0" baseline="0" noProof="0" dirty="0">
              <a:ln>
                <a:noFill/>
              </a:ln>
              <a:solidFill>
                <a:srgbClr val="000000"/>
              </a:solidFill>
              <a:effectLst/>
              <a:uLnTx/>
              <a:uFillTx/>
              <a:latin typeface="Calibri"/>
              <a:ea typeface="+mn-ea"/>
              <a:cs typeface="Calibri"/>
            </a:endParaRPr>
          </a:p>
          <a:p>
            <a:pPr marL="12700" marR="0" lvl="0" indent="0" algn="l" defTabSz="914400" rtl="0" eaLnBrk="1" fontAlgn="auto" latinLnBrk="0" hangingPunct="1">
              <a:lnSpc>
                <a:spcPct val="100000"/>
              </a:lnSpc>
              <a:spcBef>
                <a:spcPts val="1090"/>
              </a:spcBef>
              <a:spcAft>
                <a:spcPts val="0"/>
              </a:spcAft>
              <a:buClrTx/>
              <a:buSzTx/>
              <a:buFontTx/>
              <a:buNone/>
              <a:tabLst>
                <a:tab pos="236220" algn="l"/>
                <a:tab pos="1530350" algn="l"/>
                <a:tab pos="1755775" algn="l"/>
              </a:tabLst>
              <a:defRPr/>
            </a:pPr>
            <a:r>
              <a:rPr kumimoji="0" sz="1600" b="0" i="0" u="none" strike="noStrike" kern="1200" cap="none" spc="-5" normalizeH="0" baseline="0" noProof="0" dirty="0">
                <a:ln>
                  <a:noFill/>
                </a:ln>
                <a:solidFill>
                  <a:srgbClr val="FFFFFF"/>
                </a:solidFill>
                <a:effectLst/>
                <a:uLnTx/>
                <a:uFillTx/>
                <a:latin typeface="Segoe UI"/>
                <a:ea typeface="+mn-ea"/>
                <a:cs typeface="Segoe UI"/>
              </a:rPr>
              <a:t>|	</a:t>
            </a:r>
            <a:endParaRPr kumimoji="0" sz="1600" b="0" i="0" u="none" strike="noStrike" kern="1200" cap="none" spc="0" normalizeH="0" baseline="0" noProof="0" dirty="0">
              <a:ln>
                <a:noFill/>
              </a:ln>
              <a:solidFill>
                <a:srgbClr val="000000"/>
              </a:solidFill>
              <a:effectLst/>
              <a:uLnTx/>
              <a:uFillTx/>
              <a:latin typeface="Segoe UI"/>
              <a:ea typeface="+mn-ea"/>
              <a:cs typeface="Segoe UI"/>
            </a:endParaRPr>
          </a:p>
        </p:txBody>
      </p:sp>
    </p:spTree>
    <p:extLst>
      <p:ext uri="{BB962C8B-B14F-4D97-AF65-F5344CB8AC3E}">
        <p14:creationId xmlns:p14="http://schemas.microsoft.com/office/powerpoint/2010/main" val="3947599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7261038-D911-4A9E-E3B1-B9082ABCEE61}"/>
              </a:ext>
            </a:extLst>
          </p:cNvPr>
          <p:cNvPicPr>
            <a:picLocks noGrp="1" noChangeAspect="1"/>
          </p:cNvPicPr>
          <p:nvPr>
            <p:ph type="pic" sz="quarter" idx="18"/>
          </p:nvPr>
        </p:nvPicPr>
        <p:blipFill>
          <a:blip r:embed="rId2"/>
          <a:srcRect t="3875" b="3875"/>
          <a:stretch>
            <a:fillRect/>
          </a:stretch>
        </p:blipFill>
        <p:spPr>
          <a:xfrm>
            <a:off x="612775" y="1454150"/>
            <a:ext cx="5141913" cy="4743450"/>
          </a:xfrm>
          <a:prstGeom prst="rect">
            <a:avLst/>
          </a:prstGeom>
        </p:spPr>
      </p:pic>
      <p:sp>
        <p:nvSpPr>
          <p:cNvPr id="3" name="Content Placeholder 2">
            <a:extLst>
              <a:ext uri="{FF2B5EF4-FFF2-40B4-BE49-F238E27FC236}">
                <a16:creationId xmlns:a16="http://schemas.microsoft.com/office/drawing/2014/main" id="{6CA466A9-BFEE-42E3-B8BB-26DE41E890C9}"/>
              </a:ext>
            </a:extLst>
          </p:cNvPr>
          <p:cNvSpPr>
            <a:spLocks noGrp="1"/>
          </p:cNvSpPr>
          <p:nvPr>
            <p:ph idx="1"/>
          </p:nvPr>
        </p:nvSpPr>
        <p:spPr/>
        <p:txBody>
          <a:bodyPr>
            <a:normAutofit/>
          </a:bodyPr>
          <a:lstStyle/>
          <a:p>
            <a:r>
              <a:rPr lang="en-US" sz="2400" b="0" i="0" u="none" strike="noStrike" baseline="0" dirty="0">
                <a:solidFill>
                  <a:srgbClr val="000000"/>
                </a:solidFill>
              </a:rPr>
              <a:t>Towing involves the interaction of several components: the driver, tow vehicle, and trailer. </a:t>
            </a:r>
          </a:p>
          <a:p>
            <a:r>
              <a:rPr lang="en-US" sz="2400" b="0" i="0" u="none" strike="noStrike" baseline="0" dirty="0">
                <a:solidFill>
                  <a:srgbClr val="000000"/>
                </a:solidFill>
              </a:rPr>
              <a:t>Each of these contributes to the towing experience and safety of the combination. </a:t>
            </a:r>
          </a:p>
          <a:p>
            <a:r>
              <a:rPr lang="en-US" sz="2400" b="0" i="0" u="none" strike="noStrike" baseline="0" dirty="0">
                <a:solidFill>
                  <a:srgbClr val="000000"/>
                </a:solidFill>
              </a:rPr>
              <a:t>The driver is responsible for selecting the right tow vehicle and trailer for the load, hitching the unit, loading, steering, speed, and braking. All components of the tow vehicle and trailer affect towing. </a:t>
            </a:r>
          </a:p>
          <a:p>
            <a:r>
              <a:rPr lang="en-US" sz="2400" b="0" i="0" u="none" strike="noStrike" baseline="0" dirty="0">
                <a:solidFill>
                  <a:srgbClr val="000000"/>
                </a:solidFill>
              </a:rPr>
              <a:t>Therefore, safe and proper driving is a critical piece of trailer safety. </a:t>
            </a:r>
          </a:p>
        </p:txBody>
      </p:sp>
      <p:sp>
        <p:nvSpPr>
          <p:cNvPr id="4" name="Text Placeholder 3">
            <a:extLst>
              <a:ext uri="{FF2B5EF4-FFF2-40B4-BE49-F238E27FC236}">
                <a16:creationId xmlns:a16="http://schemas.microsoft.com/office/drawing/2014/main" id="{47468B57-CB30-4795-9DA4-81399F63B0D5}"/>
              </a:ext>
            </a:extLst>
          </p:cNvPr>
          <p:cNvSpPr>
            <a:spLocks noGrp="1"/>
          </p:cNvSpPr>
          <p:nvPr>
            <p:ph type="body" sz="quarter" idx="15"/>
          </p:nvPr>
        </p:nvSpPr>
        <p:spPr/>
        <p:txBody>
          <a:bodyPr>
            <a:normAutofit fontScale="25000" lnSpcReduction="20000"/>
          </a:bodyPr>
          <a:lstStyle/>
          <a:p>
            <a:endParaRPr lang="en-US"/>
          </a:p>
        </p:txBody>
      </p:sp>
      <p:sp>
        <p:nvSpPr>
          <p:cNvPr id="5" name="Text Placeholder 4">
            <a:extLst>
              <a:ext uri="{FF2B5EF4-FFF2-40B4-BE49-F238E27FC236}">
                <a16:creationId xmlns:a16="http://schemas.microsoft.com/office/drawing/2014/main" id="{BDE1D298-B526-4D72-AEB5-FA3D1C781C97}"/>
              </a:ext>
            </a:extLst>
          </p:cNvPr>
          <p:cNvSpPr>
            <a:spLocks noGrp="1"/>
          </p:cNvSpPr>
          <p:nvPr>
            <p:ph type="body" sz="quarter" idx="17"/>
          </p:nvPr>
        </p:nvSpPr>
        <p:spPr/>
        <p:txBody>
          <a:bodyPr>
            <a:normAutofit fontScale="25000" lnSpcReduction="20000"/>
          </a:bodyPr>
          <a:lstStyle/>
          <a:p>
            <a:endParaRPr lang="en-US"/>
          </a:p>
        </p:txBody>
      </p:sp>
      <p:sp>
        <p:nvSpPr>
          <p:cNvPr id="6" name="Slide Number Placeholder 5">
            <a:extLst>
              <a:ext uri="{FF2B5EF4-FFF2-40B4-BE49-F238E27FC236}">
                <a16:creationId xmlns:a16="http://schemas.microsoft.com/office/drawing/2014/main" id="{BABC0794-CD01-4689-964B-14EC0B502A29}"/>
              </a:ext>
            </a:extLst>
          </p:cNvPr>
          <p:cNvSpPr>
            <a:spLocks noGrp="1"/>
          </p:cNvSpPr>
          <p:nvPr>
            <p:ph type="sldNum" sz="quarter" idx="12"/>
          </p:nvPr>
        </p:nvSpPr>
        <p:spPr>
          <a:solidFill>
            <a:srgbClr val="002060"/>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0E9C72D-A2CF-CD48-8247-2F06F31C6A5D}" type="slidenum">
              <a:rPr kumimoji="0" lang="en-US" sz="1100" b="0" i="0" u="none" strike="noStrike" kern="1200" cap="none" spc="0" normalizeH="0" baseline="0" noProof="0" smtClean="0">
                <a:ln>
                  <a:noFill/>
                </a:ln>
                <a:solidFill>
                  <a:srgbClr val="FFFFFF"/>
                </a:solidFill>
                <a:effectLst/>
                <a:uLnTx/>
                <a:uFillTx/>
                <a:latin typeface="Myriad Pro" panose="020B0503030403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46</a:t>
            </a:fld>
            <a:endParaRPr kumimoji="0" lang="en-US" sz="11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sp>
        <p:nvSpPr>
          <p:cNvPr id="7" name="Text Placeholder 6">
            <a:extLst>
              <a:ext uri="{FF2B5EF4-FFF2-40B4-BE49-F238E27FC236}">
                <a16:creationId xmlns:a16="http://schemas.microsoft.com/office/drawing/2014/main" id="{D39A5C2F-C5A5-4256-BD2D-449B4860BF9C}"/>
              </a:ext>
            </a:extLst>
          </p:cNvPr>
          <p:cNvSpPr>
            <a:spLocks noGrp="1"/>
          </p:cNvSpPr>
          <p:nvPr>
            <p:ph type="body" sz="quarter" idx="14"/>
          </p:nvPr>
        </p:nvSpPr>
        <p:spPr/>
        <p:txBody>
          <a:bodyPr/>
          <a:lstStyle/>
          <a:p>
            <a:endParaRPr lang="en-US"/>
          </a:p>
        </p:txBody>
      </p:sp>
      <p:sp>
        <p:nvSpPr>
          <p:cNvPr id="8" name="Title 7">
            <a:extLst>
              <a:ext uri="{FF2B5EF4-FFF2-40B4-BE49-F238E27FC236}">
                <a16:creationId xmlns:a16="http://schemas.microsoft.com/office/drawing/2014/main" id="{ED65D038-6757-4784-92E0-9D26F3915089}"/>
              </a:ext>
            </a:extLst>
          </p:cNvPr>
          <p:cNvSpPr>
            <a:spLocks noGrp="1"/>
          </p:cNvSpPr>
          <p:nvPr>
            <p:ph type="title"/>
          </p:nvPr>
        </p:nvSpPr>
        <p:spPr/>
        <p:txBody>
          <a:bodyPr/>
          <a:lstStyle/>
          <a:p>
            <a:r>
              <a:rPr lang="en-US" sz="3200" dirty="0">
                <a:latin typeface="Arial" charset="0"/>
                <a:cs typeface="Arial" charset="0"/>
              </a:rPr>
              <a:t>Trailer Connection Color System</a:t>
            </a:r>
            <a:endParaRPr lang="en-US" dirty="0"/>
          </a:p>
        </p:txBody>
      </p:sp>
    </p:spTree>
    <p:extLst>
      <p:ext uri="{BB962C8B-B14F-4D97-AF65-F5344CB8AC3E}">
        <p14:creationId xmlns:p14="http://schemas.microsoft.com/office/powerpoint/2010/main" val="14660500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77F9B9-3362-4A23-8C30-75572DD79D52}"/>
              </a:ext>
            </a:extLst>
          </p:cNvPr>
          <p:cNvSpPr>
            <a:spLocks noGrp="1"/>
          </p:cNvSpPr>
          <p:nvPr>
            <p:ph type="body" sz="quarter" idx="15"/>
          </p:nvPr>
        </p:nvSpPr>
        <p:spPr/>
        <p:txBody>
          <a:bodyPr>
            <a:normAutofit fontScale="25000" lnSpcReduction="20000"/>
          </a:bodyPr>
          <a:lstStyle/>
          <a:p>
            <a:endParaRPr lang="en-US"/>
          </a:p>
        </p:txBody>
      </p:sp>
      <p:sp>
        <p:nvSpPr>
          <p:cNvPr id="3" name="Text Placeholder 2">
            <a:extLst>
              <a:ext uri="{FF2B5EF4-FFF2-40B4-BE49-F238E27FC236}">
                <a16:creationId xmlns:a16="http://schemas.microsoft.com/office/drawing/2014/main" id="{16A7E5B8-1ADA-4C10-A1FD-C85DAC974449}"/>
              </a:ext>
            </a:extLst>
          </p:cNvPr>
          <p:cNvSpPr>
            <a:spLocks noGrp="1"/>
          </p:cNvSpPr>
          <p:nvPr>
            <p:ph type="body" sz="quarter" idx="17"/>
          </p:nvPr>
        </p:nvSpPr>
        <p:spPr/>
        <p:txBody>
          <a:bodyPr>
            <a:normAutofit fontScale="25000" lnSpcReduction="20000"/>
          </a:bodyPr>
          <a:lstStyle/>
          <a:p>
            <a:endParaRPr lang="en-US"/>
          </a:p>
        </p:txBody>
      </p:sp>
      <p:sp>
        <p:nvSpPr>
          <p:cNvPr id="4" name="Content Placeholder 3">
            <a:extLst>
              <a:ext uri="{FF2B5EF4-FFF2-40B4-BE49-F238E27FC236}">
                <a16:creationId xmlns:a16="http://schemas.microsoft.com/office/drawing/2014/main" id="{97A7246B-A505-4FF0-97DF-38FD9AA0FF35}"/>
              </a:ext>
            </a:extLst>
          </p:cNvPr>
          <p:cNvSpPr>
            <a:spLocks noGrp="1"/>
          </p:cNvSpPr>
          <p:nvPr>
            <p:ph idx="1"/>
          </p:nvPr>
        </p:nvSpPr>
        <p:spPr>
          <a:xfrm>
            <a:off x="254558" y="1321975"/>
            <a:ext cx="5968721" cy="4854988"/>
          </a:xfrm>
        </p:spPr>
        <p:txBody>
          <a:bodyPr>
            <a:normAutofit fontScale="85000" lnSpcReduction="20000"/>
          </a:bodyPr>
          <a:lstStyle/>
          <a:p>
            <a:r>
              <a:rPr lang="en-US" dirty="0"/>
              <a:t>A 20’ trailer was being towed by a vehicle to a facility with scaffold material. </a:t>
            </a:r>
          </a:p>
          <a:p>
            <a:r>
              <a:rPr lang="en-US" dirty="0"/>
              <a:t>The trailer had been on a public roadway for approximately 30 miles from its original point of departure. It made countless stops and turns during its travel.</a:t>
            </a:r>
          </a:p>
          <a:p>
            <a:r>
              <a:rPr lang="en-US" dirty="0"/>
              <a:t>As the vehicle approached the facility there were two (2) sets of railroad tracks spaced out one mile apart.</a:t>
            </a:r>
          </a:p>
          <a:p>
            <a:r>
              <a:rPr lang="en-US" dirty="0"/>
              <a:t>The vehicle and trailer crossed the first set of railroad tracks with out no issue.</a:t>
            </a:r>
          </a:p>
          <a:p>
            <a:r>
              <a:rPr lang="en-US" dirty="0"/>
              <a:t>When the vehicle and trailer crossed the second set of railroad tracks the trailer became freed from the vehicle it was attached to. </a:t>
            </a:r>
          </a:p>
          <a:p>
            <a:r>
              <a:rPr lang="en-US" dirty="0"/>
              <a:t>The driver realized there was a danger and tried to gain control of the situation, and at that time the only line of defense broke. </a:t>
            </a:r>
          </a:p>
          <a:p>
            <a:pPr marL="0" indent="0" algn="ctr">
              <a:buNone/>
            </a:pPr>
            <a:endParaRPr lang="en-US" dirty="0"/>
          </a:p>
        </p:txBody>
      </p:sp>
      <p:sp>
        <p:nvSpPr>
          <p:cNvPr id="5" name="Slide Number Placeholder 4">
            <a:extLst>
              <a:ext uri="{FF2B5EF4-FFF2-40B4-BE49-F238E27FC236}">
                <a16:creationId xmlns:a16="http://schemas.microsoft.com/office/drawing/2014/main" id="{755C1B9A-C915-49A0-B2C9-2350A6BB178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0E9C72D-A2CF-CD48-8247-2F06F31C6A5D}" type="slidenum">
              <a:rPr kumimoji="0" lang="en-US" sz="1100" b="0" i="0" u="none" strike="noStrike" kern="1200" cap="none" spc="0" normalizeH="0" baseline="0" noProof="0" smtClean="0">
                <a:ln>
                  <a:noFill/>
                </a:ln>
                <a:solidFill>
                  <a:srgbClr val="FFFFFF"/>
                </a:solidFill>
                <a:effectLst/>
                <a:uLnTx/>
                <a:uFillTx/>
                <a:latin typeface="Myriad Pro" panose="020B0503030403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47</a:t>
            </a:fld>
            <a:endParaRPr kumimoji="0" lang="en-US" sz="11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sp>
        <p:nvSpPr>
          <p:cNvPr id="6" name="Text Placeholder 5">
            <a:extLst>
              <a:ext uri="{FF2B5EF4-FFF2-40B4-BE49-F238E27FC236}">
                <a16:creationId xmlns:a16="http://schemas.microsoft.com/office/drawing/2014/main" id="{6CB3A51B-EB7F-448B-B77D-51CE92BB7371}"/>
              </a:ext>
            </a:extLst>
          </p:cNvPr>
          <p:cNvSpPr>
            <a:spLocks noGrp="1"/>
          </p:cNvSpPr>
          <p:nvPr>
            <p:ph type="body" sz="quarter" idx="14"/>
          </p:nvPr>
        </p:nvSpPr>
        <p:spPr/>
        <p:txBody>
          <a:bodyPr/>
          <a:lstStyle/>
          <a:p>
            <a:endParaRPr lang="en-US" dirty="0"/>
          </a:p>
        </p:txBody>
      </p:sp>
      <p:sp>
        <p:nvSpPr>
          <p:cNvPr id="7" name="Title 6">
            <a:extLst>
              <a:ext uri="{FF2B5EF4-FFF2-40B4-BE49-F238E27FC236}">
                <a16:creationId xmlns:a16="http://schemas.microsoft.com/office/drawing/2014/main" id="{F3E33141-C36A-4A03-AF03-B60A0BDD4277}"/>
              </a:ext>
            </a:extLst>
          </p:cNvPr>
          <p:cNvSpPr>
            <a:spLocks noGrp="1"/>
          </p:cNvSpPr>
          <p:nvPr>
            <p:ph type="title"/>
          </p:nvPr>
        </p:nvSpPr>
        <p:spPr/>
        <p:txBody>
          <a:bodyPr>
            <a:normAutofit fontScale="90000"/>
          </a:bodyPr>
          <a:lstStyle/>
          <a:p>
            <a:r>
              <a:rPr lang="en-US" sz="3200" dirty="0">
                <a:latin typeface="Arial" charset="0"/>
                <a:cs typeface="Arial" charset="0"/>
              </a:rPr>
              <a:t>Trailer Connection Color System</a:t>
            </a:r>
            <a:endParaRPr lang="en-US" dirty="0"/>
          </a:p>
        </p:txBody>
      </p:sp>
      <p:sp>
        <p:nvSpPr>
          <p:cNvPr id="14" name="Content Placeholder 3">
            <a:extLst>
              <a:ext uri="{FF2B5EF4-FFF2-40B4-BE49-F238E27FC236}">
                <a16:creationId xmlns:a16="http://schemas.microsoft.com/office/drawing/2014/main" id="{6C74039E-B8E8-FBD6-07A2-3BAE4284C242}"/>
              </a:ext>
            </a:extLst>
          </p:cNvPr>
          <p:cNvSpPr txBox="1">
            <a:spLocks/>
          </p:cNvSpPr>
          <p:nvPr/>
        </p:nvSpPr>
        <p:spPr>
          <a:xfrm>
            <a:off x="6096000" y="1330898"/>
            <a:ext cx="5968721" cy="4854988"/>
          </a:xfrm>
          <a:prstGeom prst="rect">
            <a:avLst/>
          </a:prstGeom>
        </p:spPr>
        <p:txBody>
          <a:bodyPr vert="horz" lIns="0" tIns="45720" rIns="91440" bIns="45720" rtlCol="0">
            <a:normAutofit/>
          </a:bodyPr>
          <a:lstStyle>
            <a:lvl1pPr marL="228600" indent="-228600" algn="l" defTabSz="914400" rtl="0" eaLnBrk="1" latinLnBrk="0" hangingPunct="1">
              <a:lnSpc>
                <a:spcPct val="90000"/>
              </a:lnSpc>
              <a:spcBef>
                <a:spcPts val="1000"/>
              </a:spcBef>
              <a:buClr>
                <a:srgbClr val="CC0C00"/>
              </a:buClr>
              <a:buFont typeface="Wingdings" pitchFamily="2" charset="2"/>
              <a:buChar char="§"/>
              <a:defRPr sz="2400" b="0" i="0" kern="1200">
                <a:solidFill>
                  <a:schemeClr val="tx1">
                    <a:lumMod val="95000"/>
                    <a:lumOff val="5000"/>
                  </a:schemeClr>
                </a:solidFill>
                <a:latin typeface="Acumin Pro"/>
                <a:ea typeface="+mn-ea"/>
                <a:cs typeface="+mn-cs"/>
              </a:defRPr>
            </a:lvl1pPr>
            <a:lvl2pPr marL="685800" indent="-228600" algn="l" defTabSz="914400" rtl="0" eaLnBrk="1" latinLnBrk="0" hangingPunct="1">
              <a:lnSpc>
                <a:spcPct val="90000"/>
              </a:lnSpc>
              <a:spcBef>
                <a:spcPts val="500"/>
              </a:spcBef>
              <a:buClr>
                <a:srgbClr val="CC0C00"/>
              </a:buClr>
              <a:buFont typeface="Wingdings" pitchFamily="2" charset="2"/>
              <a:buChar char="§"/>
              <a:defRPr sz="2000" b="0" i="0" kern="1200">
                <a:solidFill>
                  <a:schemeClr val="tx1">
                    <a:lumMod val="95000"/>
                    <a:lumOff val="5000"/>
                  </a:schemeClr>
                </a:solidFill>
                <a:latin typeface="Acumin Pro"/>
                <a:ea typeface="+mn-ea"/>
                <a:cs typeface="+mn-cs"/>
              </a:defRPr>
            </a:lvl2pPr>
            <a:lvl3pPr marL="1143000" indent="-228600" algn="l" defTabSz="914400" rtl="0" eaLnBrk="1" latinLnBrk="0" hangingPunct="1">
              <a:lnSpc>
                <a:spcPct val="90000"/>
              </a:lnSpc>
              <a:spcBef>
                <a:spcPts val="500"/>
              </a:spcBef>
              <a:buClr>
                <a:srgbClr val="CC0C00"/>
              </a:buClr>
              <a:buFont typeface="Wingdings" pitchFamily="2" charset="2"/>
              <a:buChar char="§"/>
              <a:defRPr sz="1800" b="0" i="0" kern="1200">
                <a:solidFill>
                  <a:schemeClr val="tx1">
                    <a:lumMod val="95000"/>
                    <a:lumOff val="5000"/>
                  </a:schemeClr>
                </a:solidFill>
                <a:latin typeface="Acumin Pro"/>
                <a:ea typeface="+mn-ea"/>
                <a:cs typeface="+mn-cs"/>
              </a:defRPr>
            </a:lvl3pPr>
            <a:lvl4pPr marL="1600200" indent="-228600" algn="l" defTabSz="914400" rtl="0" eaLnBrk="1" latinLnBrk="0" hangingPunct="1">
              <a:lnSpc>
                <a:spcPct val="90000"/>
              </a:lnSpc>
              <a:spcBef>
                <a:spcPts val="500"/>
              </a:spcBef>
              <a:buClr>
                <a:srgbClr val="CC0C00"/>
              </a:buClr>
              <a:buFont typeface="Wingdings" pitchFamily="2" charset="2"/>
              <a:buChar char="§"/>
              <a:defRPr sz="1600" b="0" i="0" kern="1200">
                <a:solidFill>
                  <a:schemeClr val="tx1">
                    <a:lumMod val="95000"/>
                    <a:lumOff val="5000"/>
                  </a:schemeClr>
                </a:solidFill>
                <a:latin typeface="Acumin Pro"/>
                <a:ea typeface="+mn-ea"/>
                <a:cs typeface="+mn-cs"/>
              </a:defRPr>
            </a:lvl4pPr>
            <a:lvl5pPr marL="2057400" indent="-228600" algn="l" defTabSz="914400" rtl="0" eaLnBrk="1" latinLnBrk="0" hangingPunct="1">
              <a:lnSpc>
                <a:spcPct val="90000"/>
              </a:lnSpc>
              <a:spcBef>
                <a:spcPts val="500"/>
              </a:spcBef>
              <a:buClr>
                <a:srgbClr val="CC0C00"/>
              </a:buClr>
              <a:buFont typeface="Wingdings" pitchFamily="2" charset="2"/>
              <a:buChar char="§"/>
              <a:defRPr sz="1400" b="0" i="0" kern="1200">
                <a:solidFill>
                  <a:schemeClr val="tx1">
                    <a:lumMod val="95000"/>
                    <a:lumOff val="5000"/>
                  </a:schemeClr>
                </a:solidFill>
                <a:latin typeface="Acumin Pro"/>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CC0C00"/>
              </a:buClr>
              <a:buSzTx/>
              <a:buFont typeface="Wingdings" pitchFamily="2" charset="2"/>
              <a:buChar char="§"/>
              <a:tabLst/>
              <a:defRPr/>
            </a:pPr>
            <a:endParaRPr kumimoji="0" lang="en-US" sz="2400" b="0" i="0" u="none" strike="noStrike" kern="1200" cap="none" spc="0" normalizeH="0" baseline="0" noProof="0" dirty="0">
              <a:ln>
                <a:noFill/>
              </a:ln>
              <a:solidFill>
                <a:srgbClr val="000000">
                  <a:lumMod val="95000"/>
                  <a:lumOff val="5000"/>
                </a:srgbClr>
              </a:solidFill>
              <a:effectLst/>
              <a:uLnTx/>
              <a:uFillTx/>
              <a:latin typeface="Acumin Pro"/>
              <a:ea typeface="+mn-ea"/>
              <a:cs typeface="+mn-cs"/>
            </a:endParaRPr>
          </a:p>
        </p:txBody>
      </p:sp>
      <p:pic>
        <p:nvPicPr>
          <p:cNvPr id="17" name="Picture 16">
            <a:extLst>
              <a:ext uri="{FF2B5EF4-FFF2-40B4-BE49-F238E27FC236}">
                <a16:creationId xmlns:a16="http://schemas.microsoft.com/office/drawing/2014/main" id="{9395148D-18BE-D85E-B7F1-63596FC727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242" t="11660" r="17433" b="31474"/>
          <a:stretch/>
        </p:blipFill>
        <p:spPr bwMode="auto">
          <a:xfrm>
            <a:off x="7281812" y="2010775"/>
            <a:ext cx="3918858" cy="3460099"/>
          </a:xfrm>
          <a:prstGeom prst="rect">
            <a:avLst/>
          </a:prstGeom>
          <a:noFill/>
          <a:ln>
            <a:noFill/>
          </a:ln>
          <a:effectLst>
            <a:glow rad="63500">
              <a:schemeClr val="accent1">
                <a:satMod val="175000"/>
                <a:alpha val="40000"/>
              </a:schemeClr>
            </a:glow>
            <a:outerShdw blurRad="50800" dist="38100" dir="2700000" algn="tl" rotWithShape="0">
              <a:prstClr val="black"/>
            </a:outerShdw>
            <a:softEdge rad="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4732605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87B6B6-6372-8C91-3EEA-FF47628B066B}"/>
              </a:ext>
            </a:extLst>
          </p:cNvPr>
          <p:cNvSpPr>
            <a:spLocks noGrp="1"/>
          </p:cNvSpPr>
          <p:nvPr>
            <p:ph type="body" sz="quarter" idx="15"/>
          </p:nvPr>
        </p:nvSpPr>
        <p:spPr/>
        <p:txBody>
          <a:bodyPr>
            <a:normAutofit fontScale="25000" lnSpcReduction="20000"/>
          </a:bodyPr>
          <a:lstStyle/>
          <a:p>
            <a:endParaRPr lang="en-US"/>
          </a:p>
        </p:txBody>
      </p:sp>
      <p:sp>
        <p:nvSpPr>
          <p:cNvPr id="3" name="Text Placeholder 2">
            <a:extLst>
              <a:ext uri="{FF2B5EF4-FFF2-40B4-BE49-F238E27FC236}">
                <a16:creationId xmlns:a16="http://schemas.microsoft.com/office/drawing/2014/main" id="{09B70CDD-A65D-9761-D93A-25A476BB11D1}"/>
              </a:ext>
            </a:extLst>
          </p:cNvPr>
          <p:cNvSpPr>
            <a:spLocks noGrp="1"/>
          </p:cNvSpPr>
          <p:nvPr>
            <p:ph type="body" sz="quarter" idx="17"/>
          </p:nvPr>
        </p:nvSpPr>
        <p:spPr/>
        <p:txBody>
          <a:bodyPr>
            <a:normAutofit fontScale="25000" lnSpcReduction="20000"/>
          </a:bodyPr>
          <a:lstStyle/>
          <a:p>
            <a:endParaRPr lang="en-US"/>
          </a:p>
        </p:txBody>
      </p:sp>
      <p:sp>
        <p:nvSpPr>
          <p:cNvPr id="5" name="Slide Number Placeholder 4">
            <a:extLst>
              <a:ext uri="{FF2B5EF4-FFF2-40B4-BE49-F238E27FC236}">
                <a16:creationId xmlns:a16="http://schemas.microsoft.com/office/drawing/2014/main" id="{EE45D980-CCDA-389C-0762-5C7F7B63009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0E9C72D-A2CF-CD48-8247-2F06F31C6A5D}" type="slidenum">
              <a:rPr kumimoji="0" lang="en-US" sz="1100" b="0" i="0" u="none" strike="noStrike" kern="1200" cap="none" spc="0" normalizeH="0" baseline="0" noProof="0" smtClean="0">
                <a:ln>
                  <a:noFill/>
                </a:ln>
                <a:solidFill>
                  <a:srgbClr val="FFFFFF"/>
                </a:solidFill>
                <a:effectLst/>
                <a:uLnTx/>
                <a:uFillTx/>
                <a:latin typeface="Myriad Pro" panose="020B0503030403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48</a:t>
            </a:fld>
            <a:endParaRPr kumimoji="0" lang="en-US" sz="11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sp>
        <p:nvSpPr>
          <p:cNvPr id="6" name="Text Placeholder 5">
            <a:extLst>
              <a:ext uri="{FF2B5EF4-FFF2-40B4-BE49-F238E27FC236}">
                <a16:creationId xmlns:a16="http://schemas.microsoft.com/office/drawing/2014/main" id="{A99A1942-232D-8275-4597-9A86A1D91785}"/>
              </a:ext>
            </a:extLst>
          </p:cNvPr>
          <p:cNvSpPr>
            <a:spLocks noGrp="1"/>
          </p:cNvSpPr>
          <p:nvPr>
            <p:ph type="body" sz="quarter" idx="14"/>
          </p:nvPr>
        </p:nvSpPr>
        <p:spPr/>
        <p:txBody>
          <a:bodyPr/>
          <a:lstStyle/>
          <a:p>
            <a:endParaRPr lang="en-US"/>
          </a:p>
        </p:txBody>
      </p:sp>
      <p:sp>
        <p:nvSpPr>
          <p:cNvPr id="7" name="Title 6">
            <a:extLst>
              <a:ext uri="{FF2B5EF4-FFF2-40B4-BE49-F238E27FC236}">
                <a16:creationId xmlns:a16="http://schemas.microsoft.com/office/drawing/2014/main" id="{EE9C43C2-3E5F-993B-975B-15686702E426}"/>
              </a:ext>
            </a:extLst>
          </p:cNvPr>
          <p:cNvSpPr>
            <a:spLocks noGrp="1"/>
          </p:cNvSpPr>
          <p:nvPr>
            <p:ph type="title"/>
          </p:nvPr>
        </p:nvSpPr>
        <p:spPr/>
        <p:txBody>
          <a:bodyPr>
            <a:normAutofit fontScale="90000"/>
          </a:bodyPr>
          <a:lstStyle/>
          <a:p>
            <a:r>
              <a:rPr lang="en-US" sz="3200" dirty="0">
                <a:latin typeface="Arial" charset="0"/>
                <a:cs typeface="Arial" charset="0"/>
              </a:rPr>
              <a:t>Trailer Connection Color System</a:t>
            </a:r>
            <a:endParaRPr lang="en-US" dirty="0"/>
          </a:p>
        </p:txBody>
      </p:sp>
      <p:sp>
        <p:nvSpPr>
          <p:cNvPr id="15" name="Content Placeholder 14">
            <a:extLst>
              <a:ext uri="{FF2B5EF4-FFF2-40B4-BE49-F238E27FC236}">
                <a16:creationId xmlns:a16="http://schemas.microsoft.com/office/drawing/2014/main" id="{F1A60D2D-F718-0261-5FFE-A2904FE6C0F9}"/>
              </a:ext>
            </a:extLst>
          </p:cNvPr>
          <p:cNvSpPr>
            <a:spLocks noGrp="1"/>
          </p:cNvSpPr>
          <p:nvPr>
            <p:ph idx="1"/>
          </p:nvPr>
        </p:nvSpPr>
        <p:spPr>
          <a:xfrm>
            <a:off x="391216" y="1310213"/>
            <a:ext cx="5968721" cy="4854988"/>
          </a:xfrm>
        </p:spPr>
        <p:txBody>
          <a:bodyPr>
            <a:normAutofit/>
          </a:bodyPr>
          <a:lstStyle/>
          <a:p>
            <a:endParaRPr lang="en-US" dirty="0"/>
          </a:p>
          <a:p>
            <a:endParaRPr lang="en-US" dirty="0"/>
          </a:p>
          <a:p>
            <a:r>
              <a:rPr lang="en-US" dirty="0"/>
              <a:t>The 20’ jobsite trailer required a 2” trailer ball as noted on the trailer coupler. The trailer ball on the truck was a 1 7/8” trailer ball. </a:t>
            </a:r>
          </a:p>
          <a:p>
            <a:r>
              <a:rPr lang="en-US" dirty="0"/>
              <a:t>Driver did not verify size matching of ball and trailer coupler,</a:t>
            </a:r>
          </a:p>
        </p:txBody>
      </p:sp>
      <p:sp>
        <p:nvSpPr>
          <p:cNvPr id="16" name="Content Placeholder 14">
            <a:extLst>
              <a:ext uri="{FF2B5EF4-FFF2-40B4-BE49-F238E27FC236}">
                <a16:creationId xmlns:a16="http://schemas.microsoft.com/office/drawing/2014/main" id="{BD18C88E-B8FE-6F39-4318-448ECABE1DA8}"/>
              </a:ext>
            </a:extLst>
          </p:cNvPr>
          <p:cNvSpPr txBox="1">
            <a:spLocks/>
          </p:cNvSpPr>
          <p:nvPr/>
        </p:nvSpPr>
        <p:spPr>
          <a:xfrm>
            <a:off x="6223279" y="3951263"/>
            <a:ext cx="5968721" cy="2581283"/>
          </a:xfrm>
          <a:prstGeom prst="rect">
            <a:avLst/>
          </a:prstGeom>
        </p:spPr>
        <p:txBody>
          <a:bodyPr vert="horz" lIns="0" tIns="45720" rIns="91440" bIns="45720" rtlCol="0">
            <a:normAutofit/>
          </a:bodyPr>
          <a:lstStyle>
            <a:lvl1pPr marL="228600" indent="-228600" algn="l" defTabSz="914400" rtl="0" eaLnBrk="1" latinLnBrk="0" hangingPunct="1">
              <a:lnSpc>
                <a:spcPct val="90000"/>
              </a:lnSpc>
              <a:spcBef>
                <a:spcPts val="1000"/>
              </a:spcBef>
              <a:buClr>
                <a:srgbClr val="CC0C00"/>
              </a:buClr>
              <a:buFont typeface="Wingdings" pitchFamily="2" charset="2"/>
              <a:buChar char="§"/>
              <a:defRPr sz="2400" b="0" i="0" kern="1200">
                <a:solidFill>
                  <a:schemeClr val="tx1">
                    <a:lumMod val="95000"/>
                    <a:lumOff val="5000"/>
                  </a:schemeClr>
                </a:solidFill>
                <a:latin typeface="Acumin Pro"/>
                <a:ea typeface="+mn-ea"/>
                <a:cs typeface="+mn-cs"/>
              </a:defRPr>
            </a:lvl1pPr>
            <a:lvl2pPr marL="685800" indent="-228600" algn="l" defTabSz="914400" rtl="0" eaLnBrk="1" latinLnBrk="0" hangingPunct="1">
              <a:lnSpc>
                <a:spcPct val="90000"/>
              </a:lnSpc>
              <a:spcBef>
                <a:spcPts val="500"/>
              </a:spcBef>
              <a:buClr>
                <a:srgbClr val="CC0C00"/>
              </a:buClr>
              <a:buFont typeface="Wingdings" pitchFamily="2" charset="2"/>
              <a:buChar char="§"/>
              <a:defRPr sz="2000" b="0" i="0" kern="1200">
                <a:solidFill>
                  <a:schemeClr val="tx1">
                    <a:lumMod val="95000"/>
                    <a:lumOff val="5000"/>
                  </a:schemeClr>
                </a:solidFill>
                <a:latin typeface="Acumin Pro"/>
                <a:ea typeface="+mn-ea"/>
                <a:cs typeface="+mn-cs"/>
              </a:defRPr>
            </a:lvl2pPr>
            <a:lvl3pPr marL="1143000" indent="-228600" algn="l" defTabSz="914400" rtl="0" eaLnBrk="1" latinLnBrk="0" hangingPunct="1">
              <a:lnSpc>
                <a:spcPct val="90000"/>
              </a:lnSpc>
              <a:spcBef>
                <a:spcPts val="500"/>
              </a:spcBef>
              <a:buClr>
                <a:srgbClr val="CC0C00"/>
              </a:buClr>
              <a:buFont typeface="Wingdings" pitchFamily="2" charset="2"/>
              <a:buChar char="§"/>
              <a:defRPr sz="1800" b="0" i="0" kern="1200">
                <a:solidFill>
                  <a:schemeClr val="tx1">
                    <a:lumMod val="95000"/>
                    <a:lumOff val="5000"/>
                  </a:schemeClr>
                </a:solidFill>
                <a:latin typeface="Acumin Pro"/>
                <a:ea typeface="+mn-ea"/>
                <a:cs typeface="+mn-cs"/>
              </a:defRPr>
            </a:lvl3pPr>
            <a:lvl4pPr marL="1600200" indent="-228600" algn="l" defTabSz="914400" rtl="0" eaLnBrk="1" latinLnBrk="0" hangingPunct="1">
              <a:lnSpc>
                <a:spcPct val="90000"/>
              </a:lnSpc>
              <a:spcBef>
                <a:spcPts val="500"/>
              </a:spcBef>
              <a:buClr>
                <a:srgbClr val="CC0C00"/>
              </a:buClr>
              <a:buFont typeface="Wingdings" pitchFamily="2" charset="2"/>
              <a:buChar char="§"/>
              <a:defRPr sz="1600" b="0" i="0" kern="1200">
                <a:solidFill>
                  <a:schemeClr val="tx1">
                    <a:lumMod val="95000"/>
                    <a:lumOff val="5000"/>
                  </a:schemeClr>
                </a:solidFill>
                <a:latin typeface="Acumin Pro"/>
                <a:ea typeface="+mn-ea"/>
                <a:cs typeface="+mn-cs"/>
              </a:defRPr>
            </a:lvl4pPr>
            <a:lvl5pPr marL="2057400" indent="-228600" algn="l" defTabSz="914400" rtl="0" eaLnBrk="1" latinLnBrk="0" hangingPunct="1">
              <a:lnSpc>
                <a:spcPct val="90000"/>
              </a:lnSpc>
              <a:spcBef>
                <a:spcPts val="500"/>
              </a:spcBef>
              <a:buClr>
                <a:srgbClr val="CC0C00"/>
              </a:buClr>
              <a:buFont typeface="Wingdings" pitchFamily="2" charset="2"/>
              <a:buChar char="§"/>
              <a:defRPr sz="1400" b="0" i="0" kern="1200">
                <a:solidFill>
                  <a:schemeClr val="tx1">
                    <a:lumMod val="95000"/>
                    <a:lumOff val="5000"/>
                  </a:schemeClr>
                </a:solidFill>
                <a:latin typeface="Acumin Pro"/>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CC0C00"/>
              </a:buClr>
              <a:buSzTx/>
              <a:buFont typeface="Wingdings" pitchFamily="2" charset="2"/>
              <a:buChar char="§"/>
              <a:tabLst/>
              <a:defRPr/>
            </a:pPr>
            <a:r>
              <a:rPr kumimoji="0" lang="en-US" sz="2400" b="0" i="0" u="none" strike="noStrike" kern="1200" cap="none" spc="0" normalizeH="0" baseline="0" noProof="0" dirty="0">
                <a:ln>
                  <a:noFill/>
                </a:ln>
                <a:solidFill>
                  <a:srgbClr val="000000"/>
                </a:solidFill>
                <a:effectLst/>
                <a:uLnTx/>
                <a:uFillTx/>
                <a:latin typeface="Acumin Pro"/>
                <a:ea typeface="+mn-ea"/>
                <a:cs typeface="+mn-cs"/>
              </a:rPr>
              <a:t>Color code indicator for trailer coupler and receiver hitch:</a:t>
            </a:r>
          </a:p>
          <a:p>
            <a:pPr marL="742950" marR="0" lvl="1" indent="-285750" algn="l" defTabSz="914400" rtl="0" eaLnBrk="1" fontAlgn="auto" latinLnBrk="0" hangingPunct="1">
              <a:lnSpc>
                <a:spcPct val="90000"/>
              </a:lnSpc>
              <a:spcBef>
                <a:spcPts val="500"/>
              </a:spcBef>
              <a:spcAft>
                <a:spcPts val="0"/>
              </a:spcAft>
              <a:buClr>
                <a:srgbClr val="CC0C00"/>
              </a:buClr>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FFFF00"/>
                </a:solidFill>
                <a:effectLst/>
                <a:uLnTx/>
                <a:uFillTx/>
                <a:latin typeface="Acumin Pro"/>
                <a:ea typeface="+mn-ea"/>
                <a:cs typeface="+mn-cs"/>
              </a:rPr>
              <a:t>Yellow = 1 7/8”</a:t>
            </a:r>
          </a:p>
          <a:p>
            <a:pPr marL="742950" marR="0" lvl="1" indent="-285750" algn="l" defTabSz="914400" rtl="0" eaLnBrk="1" fontAlgn="auto" latinLnBrk="0" hangingPunct="1">
              <a:lnSpc>
                <a:spcPct val="90000"/>
              </a:lnSpc>
              <a:spcBef>
                <a:spcPts val="500"/>
              </a:spcBef>
              <a:spcAft>
                <a:spcPts val="0"/>
              </a:spcAft>
              <a:buClr>
                <a:srgbClr val="CC0C00"/>
              </a:buClr>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FF0000"/>
                </a:solidFill>
                <a:effectLst/>
                <a:uLnTx/>
                <a:uFillTx/>
                <a:latin typeface="Acumin Pro"/>
                <a:ea typeface="+mn-ea"/>
                <a:cs typeface="+mn-cs"/>
              </a:rPr>
              <a:t>Red = 2”</a:t>
            </a:r>
          </a:p>
          <a:p>
            <a:pPr marL="742950" marR="0" lvl="1" indent="-285750" algn="l" defTabSz="914400" rtl="0" eaLnBrk="1" fontAlgn="auto" latinLnBrk="0" hangingPunct="1">
              <a:lnSpc>
                <a:spcPct val="90000"/>
              </a:lnSpc>
              <a:spcBef>
                <a:spcPts val="500"/>
              </a:spcBef>
              <a:spcAft>
                <a:spcPts val="0"/>
              </a:spcAft>
              <a:buClr>
                <a:srgbClr val="CC0C00"/>
              </a:buClr>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B050"/>
                </a:solidFill>
                <a:effectLst/>
                <a:uLnTx/>
                <a:uFillTx/>
                <a:latin typeface="Acumin Pro"/>
                <a:ea typeface="+mn-ea"/>
                <a:cs typeface="+mn-cs"/>
              </a:rPr>
              <a:t>Green = 2 5/16”</a:t>
            </a:r>
          </a:p>
          <a:p>
            <a:pPr marL="228600" marR="0" lvl="0" indent="-228600" algn="l" defTabSz="914400" rtl="0" eaLnBrk="1" fontAlgn="auto" latinLnBrk="0" hangingPunct="1">
              <a:lnSpc>
                <a:spcPct val="90000"/>
              </a:lnSpc>
              <a:spcBef>
                <a:spcPts val="1000"/>
              </a:spcBef>
              <a:spcAft>
                <a:spcPts val="0"/>
              </a:spcAft>
              <a:buClr>
                <a:srgbClr val="CC0C00"/>
              </a:buClr>
              <a:buSzTx/>
              <a:buFont typeface="Wingdings" pitchFamily="2" charset="2"/>
              <a:buChar char="§"/>
              <a:tabLst/>
              <a:defRPr/>
            </a:pPr>
            <a:r>
              <a:rPr kumimoji="0" lang="en-US" sz="2400" b="0" i="0" u="none" strike="noStrike" kern="1200" cap="none" spc="0" normalizeH="0" baseline="0" noProof="0" dirty="0">
                <a:ln>
                  <a:noFill/>
                </a:ln>
                <a:solidFill>
                  <a:srgbClr val="000000"/>
                </a:solidFill>
                <a:effectLst/>
                <a:uLnTx/>
                <a:uFillTx/>
                <a:latin typeface="Acumin Pro"/>
                <a:ea typeface="+mn-ea"/>
                <a:cs typeface="+mn-cs"/>
              </a:rPr>
              <a:t>If the colors do not match, then it’s not compatible</a:t>
            </a:r>
            <a:endParaRPr kumimoji="0" lang="en-US" sz="2400" b="0" i="0" u="none" strike="noStrike" kern="1200" cap="none" spc="0" normalizeH="0" baseline="0" noProof="0" dirty="0">
              <a:ln>
                <a:noFill/>
              </a:ln>
              <a:solidFill>
                <a:srgbClr val="000000">
                  <a:lumMod val="95000"/>
                  <a:lumOff val="5000"/>
                </a:srgbClr>
              </a:solidFill>
              <a:effectLst/>
              <a:uLnTx/>
              <a:uFillTx/>
              <a:latin typeface="Acumin Pro"/>
              <a:ea typeface="+mn-ea"/>
              <a:cs typeface="+mn-cs"/>
            </a:endParaRPr>
          </a:p>
          <a:p>
            <a:pPr marL="228600" marR="0" lvl="0" indent="-228600" algn="l" defTabSz="914400" rtl="0" eaLnBrk="1" fontAlgn="auto" latinLnBrk="0" hangingPunct="1">
              <a:lnSpc>
                <a:spcPct val="90000"/>
              </a:lnSpc>
              <a:spcBef>
                <a:spcPts val="1000"/>
              </a:spcBef>
              <a:spcAft>
                <a:spcPts val="0"/>
              </a:spcAft>
              <a:buClr>
                <a:srgbClr val="CC0C00"/>
              </a:buClr>
              <a:buSzTx/>
              <a:buFont typeface="Wingdings" pitchFamily="2" charset="2"/>
              <a:buChar char="§"/>
              <a:tabLst/>
              <a:defRPr/>
            </a:pPr>
            <a:endParaRPr kumimoji="0" lang="en-US" sz="2400" b="0" i="0" u="none" strike="noStrike" kern="1200" cap="none" spc="0" normalizeH="0" baseline="0" noProof="0" dirty="0">
              <a:ln>
                <a:noFill/>
              </a:ln>
              <a:solidFill>
                <a:srgbClr val="000000">
                  <a:lumMod val="95000"/>
                  <a:lumOff val="5000"/>
                </a:srgbClr>
              </a:solidFill>
              <a:effectLst/>
              <a:uLnTx/>
              <a:uFillTx/>
              <a:latin typeface="Acumin Pro"/>
              <a:ea typeface="+mn-ea"/>
              <a:cs typeface="+mn-cs"/>
            </a:endParaRPr>
          </a:p>
        </p:txBody>
      </p:sp>
      <p:sp>
        <p:nvSpPr>
          <p:cNvPr id="17" name="Rectangle 16">
            <a:extLst>
              <a:ext uri="{FF2B5EF4-FFF2-40B4-BE49-F238E27FC236}">
                <a16:creationId xmlns:a16="http://schemas.microsoft.com/office/drawing/2014/main" id="{DB102486-BACD-B0A6-B7A4-F29963E0AEE4}"/>
              </a:ext>
            </a:extLst>
          </p:cNvPr>
          <p:cNvSpPr/>
          <p:nvPr/>
        </p:nvSpPr>
        <p:spPr>
          <a:xfrm>
            <a:off x="369596" y="1241222"/>
            <a:ext cx="6323333" cy="769441"/>
          </a:xfrm>
          <a:prstGeom prst="rect">
            <a:avLst/>
          </a:prstGeom>
          <a:noFill/>
          <a:scene3d>
            <a:camera prst="orthographicFront"/>
            <a:lightRig rig="threePt" dir="t"/>
          </a:scene3d>
          <a:sp3d>
            <a:bevelT prst="relaxedInset"/>
          </a:sp3d>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srgbClr val="E5463E"/>
                </a:solidFill>
                <a:effectLst>
                  <a:outerShdw blurRad="50800" dist="38100" dir="2700000" algn="tl" rotWithShape="0">
                    <a:prstClr val="black">
                      <a:alpha val="40000"/>
                    </a:prstClr>
                  </a:outerShdw>
                </a:effectLst>
                <a:uLnTx/>
                <a:uFillTx/>
                <a:latin typeface="Calibri" panose="020F0502020204030204"/>
                <a:ea typeface="+mn-ea"/>
                <a:cs typeface="+mn-cs"/>
              </a:rPr>
              <a:t>“What allowed the failure”</a:t>
            </a:r>
          </a:p>
        </p:txBody>
      </p:sp>
      <p:pic>
        <p:nvPicPr>
          <p:cNvPr id="1026" name="Picture 2">
            <a:extLst>
              <a:ext uri="{FF2B5EF4-FFF2-40B4-BE49-F238E27FC236}">
                <a16:creationId xmlns:a16="http://schemas.microsoft.com/office/drawing/2014/main" id="{63331364-A638-2D8E-34DC-DF52297E3A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8325" y="1293389"/>
            <a:ext cx="3178628" cy="2657874"/>
          </a:xfrm>
          <a:prstGeom prst="rect">
            <a:avLst/>
          </a:prstGeom>
          <a:noFill/>
          <a:ln>
            <a:noFill/>
          </a:ln>
          <a:effectLst>
            <a:glow rad="63500">
              <a:schemeClr val="accent1">
                <a:satMod val="175000"/>
                <a:alpha val="40000"/>
              </a:schemeClr>
            </a:glow>
            <a:outerShdw blurRad="50800" dist="38100" dir="2700000" algn="tl" rotWithShape="0">
              <a:prstClr val="black"/>
            </a:outerShdw>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7771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5E600C-9184-9FF1-7AA9-54F56D288028}"/>
              </a:ext>
            </a:extLst>
          </p:cNvPr>
          <p:cNvSpPr>
            <a:spLocks noGrp="1"/>
          </p:cNvSpPr>
          <p:nvPr>
            <p:ph type="body" sz="quarter" idx="17"/>
          </p:nvPr>
        </p:nvSpPr>
        <p:spPr/>
        <p:txBody>
          <a:bodyPr>
            <a:normAutofit fontScale="25000" lnSpcReduction="20000"/>
          </a:bodyPr>
          <a:lstStyle/>
          <a:p>
            <a:endParaRPr lang="en-US"/>
          </a:p>
        </p:txBody>
      </p:sp>
      <p:sp>
        <p:nvSpPr>
          <p:cNvPr id="4" name="Text Placeholder 3">
            <a:extLst>
              <a:ext uri="{FF2B5EF4-FFF2-40B4-BE49-F238E27FC236}">
                <a16:creationId xmlns:a16="http://schemas.microsoft.com/office/drawing/2014/main" id="{3396B345-1EAA-2BA7-A8FD-209A134950B1}"/>
              </a:ext>
            </a:extLst>
          </p:cNvPr>
          <p:cNvSpPr>
            <a:spLocks noGrp="1"/>
          </p:cNvSpPr>
          <p:nvPr>
            <p:ph type="body" sz="quarter" idx="18"/>
          </p:nvPr>
        </p:nvSpPr>
        <p:spPr/>
        <p:txBody>
          <a:bodyPr>
            <a:normAutofit fontScale="25000" lnSpcReduction="20000"/>
          </a:bodyPr>
          <a:lstStyle/>
          <a:p>
            <a:endParaRPr lang="en-US"/>
          </a:p>
        </p:txBody>
      </p:sp>
      <p:sp>
        <p:nvSpPr>
          <p:cNvPr id="5" name="Text Placeholder 4">
            <a:extLst>
              <a:ext uri="{FF2B5EF4-FFF2-40B4-BE49-F238E27FC236}">
                <a16:creationId xmlns:a16="http://schemas.microsoft.com/office/drawing/2014/main" id="{FB242CCA-9C08-4F43-AE10-C557A4BE9208}"/>
              </a:ext>
            </a:extLst>
          </p:cNvPr>
          <p:cNvSpPr>
            <a:spLocks noGrp="1"/>
          </p:cNvSpPr>
          <p:nvPr>
            <p:ph type="body" sz="quarter" idx="19"/>
          </p:nvPr>
        </p:nvSpPr>
        <p:spPr/>
        <p:txBody>
          <a:bodyPr>
            <a:normAutofit fontScale="25000" lnSpcReduction="20000"/>
          </a:bodyPr>
          <a:lstStyle/>
          <a:p>
            <a:endParaRPr lang="en-US"/>
          </a:p>
        </p:txBody>
      </p:sp>
      <p:sp>
        <p:nvSpPr>
          <p:cNvPr id="6" name="Text Placeholder 5">
            <a:extLst>
              <a:ext uri="{FF2B5EF4-FFF2-40B4-BE49-F238E27FC236}">
                <a16:creationId xmlns:a16="http://schemas.microsoft.com/office/drawing/2014/main" id="{3FAEC8E0-8D75-EB89-13F4-A456D1D6A104}"/>
              </a:ext>
            </a:extLst>
          </p:cNvPr>
          <p:cNvSpPr>
            <a:spLocks noGrp="1"/>
          </p:cNvSpPr>
          <p:nvPr>
            <p:ph type="body" sz="quarter" idx="21"/>
          </p:nvPr>
        </p:nvSpPr>
        <p:spPr/>
        <p:txBody>
          <a:bodyPr>
            <a:normAutofit fontScale="25000" lnSpcReduction="20000"/>
          </a:bodyPr>
          <a:lstStyle/>
          <a:p>
            <a:endParaRPr lang="en-US"/>
          </a:p>
        </p:txBody>
      </p:sp>
      <p:pic>
        <p:nvPicPr>
          <p:cNvPr id="2052" name="Picture 4" descr="Q and A Icon - Champions Of Change Coalition">
            <a:extLst>
              <a:ext uri="{FF2B5EF4-FFF2-40B4-BE49-F238E27FC236}">
                <a16:creationId xmlns:a16="http://schemas.microsoft.com/office/drawing/2014/main" id="{DE873000-752A-7ED7-8BC4-9B6F46B390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8373" y="1158560"/>
            <a:ext cx="4808975" cy="4540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096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up of a certificate&#10;&#10;Description automatically generated with low confidence">
            <a:extLst>
              <a:ext uri="{FF2B5EF4-FFF2-40B4-BE49-F238E27FC236}">
                <a16:creationId xmlns:a16="http://schemas.microsoft.com/office/drawing/2014/main" id="{D43D5375-6844-110D-57C6-3AECD26B44A6}"/>
              </a:ext>
            </a:extLst>
          </p:cNvPr>
          <p:cNvPicPr>
            <a:picLocks noChangeAspect="1"/>
          </p:cNvPicPr>
          <p:nvPr/>
        </p:nvPicPr>
        <p:blipFill>
          <a:blip r:embed="rId3"/>
          <a:stretch>
            <a:fillRect/>
          </a:stretch>
        </p:blipFill>
        <p:spPr>
          <a:xfrm>
            <a:off x="5884" y="0"/>
            <a:ext cx="12180232" cy="6858000"/>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Calendar&#10;&#10;Description automatically generated">
            <a:extLst>
              <a:ext uri="{FF2B5EF4-FFF2-40B4-BE49-F238E27FC236}">
                <a16:creationId xmlns:a16="http://schemas.microsoft.com/office/drawing/2014/main" id="{64E3CFB0-874A-9D11-D567-D0AE8F8CF3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001703" y="2609543"/>
            <a:ext cx="1718227" cy="1599596"/>
          </a:xfrm>
          <a:prstGeom prst="rect">
            <a:avLst/>
          </a:prstGeom>
        </p:spPr>
      </p:pic>
      <p:pic>
        <p:nvPicPr>
          <p:cNvPr id="9" name="Picture 8" descr="Logo, company name&#10;&#10;Description automatically generated">
            <a:extLst>
              <a:ext uri="{FF2B5EF4-FFF2-40B4-BE49-F238E27FC236}">
                <a16:creationId xmlns:a16="http://schemas.microsoft.com/office/drawing/2014/main" id="{EECFAFE2-AE93-1CB7-4F6C-6AAABCACCF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96000" y="2784791"/>
            <a:ext cx="1952407" cy="1249101"/>
          </a:xfrm>
          <a:prstGeom prst="rect">
            <a:avLst/>
          </a:prstGeom>
        </p:spPr>
      </p:pic>
      <p:pic>
        <p:nvPicPr>
          <p:cNvPr id="5" name="Picture 4">
            <a:extLst>
              <a:ext uri="{FF2B5EF4-FFF2-40B4-BE49-F238E27FC236}">
                <a16:creationId xmlns:a16="http://schemas.microsoft.com/office/drawing/2014/main" id="{287569C2-88F9-4507-4CB2-392C4A930EE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86827" y="5657461"/>
            <a:ext cx="3309173" cy="382623"/>
          </a:xfrm>
          <a:prstGeom prst="rect">
            <a:avLst/>
          </a:prstGeom>
        </p:spPr>
      </p:pic>
      <p:pic>
        <p:nvPicPr>
          <p:cNvPr id="6" name="Picture 5" descr="Logo, company name&#10;&#10;Description automatically generated">
            <a:extLst>
              <a:ext uri="{FF2B5EF4-FFF2-40B4-BE49-F238E27FC236}">
                <a16:creationId xmlns:a16="http://schemas.microsoft.com/office/drawing/2014/main" id="{65AA35EB-FF5C-E30D-97C2-A81E363086B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69636" y="5238516"/>
            <a:ext cx="3069020" cy="1220512"/>
          </a:xfrm>
          <a:prstGeom prst="rect">
            <a:avLst/>
          </a:prstGeom>
        </p:spPr>
      </p:pic>
    </p:spTree>
    <p:extLst>
      <p:ext uri="{BB962C8B-B14F-4D97-AF65-F5344CB8AC3E}">
        <p14:creationId xmlns:p14="http://schemas.microsoft.com/office/powerpoint/2010/main" val="3138399979"/>
      </p:ext>
    </p:extLst>
  </p:cSld>
  <p:clrMapOvr>
    <a:masterClrMapping/>
  </p:clrMapOvr>
  <p:transition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A466A9-BFEE-42E3-B8BB-26DE41E890C9}"/>
              </a:ext>
            </a:extLst>
          </p:cNvPr>
          <p:cNvSpPr>
            <a:spLocks noGrp="1"/>
          </p:cNvSpPr>
          <p:nvPr>
            <p:ph idx="1"/>
          </p:nvPr>
        </p:nvSpPr>
        <p:spPr/>
        <p:txBody>
          <a:bodyPr>
            <a:normAutofit fontScale="92500" lnSpcReduction="10000"/>
          </a:bodyPr>
          <a:lstStyle/>
          <a:p>
            <a:pPr marL="0" indent="0">
              <a:buNone/>
            </a:pPr>
            <a:r>
              <a:rPr lang="en-US" dirty="0">
                <a:solidFill>
                  <a:srgbClr val="000000"/>
                </a:solidFill>
              </a:rPr>
              <a:t>Brock’s HSEQ Strategic Plan is a document that is designed to give the organization direction in regard to HSEQ in the upcoming or published year. It highlights the internal HSEQ strengths of the organization, and details strategies to address weaknesses.</a:t>
            </a:r>
          </a:p>
          <a:p>
            <a:pPr marL="0" indent="0">
              <a:buNone/>
            </a:pPr>
            <a:endParaRPr lang="en-US" dirty="0">
              <a:solidFill>
                <a:srgbClr val="000000"/>
              </a:solidFill>
            </a:endParaRPr>
          </a:p>
          <a:p>
            <a:pPr marL="0" indent="0">
              <a:buNone/>
            </a:pPr>
            <a:r>
              <a:rPr lang="en-US" dirty="0">
                <a:solidFill>
                  <a:srgbClr val="000000"/>
                </a:solidFill>
              </a:rPr>
              <a:t>In general, Brock’s HSEQ Strategic Plan incorporates the following items:</a:t>
            </a:r>
          </a:p>
          <a:p>
            <a:pPr lvl="1"/>
            <a:r>
              <a:rPr lang="en-US" dirty="0">
                <a:solidFill>
                  <a:srgbClr val="FF0000"/>
                </a:solidFill>
              </a:rPr>
              <a:t>B</a:t>
            </a:r>
            <a:r>
              <a:rPr lang="en-US" i="1" dirty="0">
                <a:solidFill>
                  <a:srgbClr val="000000"/>
                </a:solidFill>
              </a:rPr>
              <a:t>safe</a:t>
            </a:r>
            <a:r>
              <a:rPr lang="en-US" dirty="0">
                <a:solidFill>
                  <a:srgbClr val="000000"/>
                </a:solidFill>
              </a:rPr>
              <a:t> Culture Commitment</a:t>
            </a:r>
          </a:p>
          <a:p>
            <a:pPr lvl="1"/>
            <a:r>
              <a:rPr lang="en-US" dirty="0">
                <a:solidFill>
                  <a:srgbClr val="000000"/>
                </a:solidFill>
              </a:rPr>
              <a:t>Vision, Mission &amp; Values</a:t>
            </a:r>
          </a:p>
          <a:p>
            <a:pPr lvl="1"/>
            <a:r>
              <a:rPr lang="en-US" dirty="0">
                <a:solidFill>
                  <a:srgbClr val="000000"/>
                </a:solidFill>
              </a:rPr>
              <a:t>HSE Core Elements</a:t>
            </a:r>
          </a:p>
          <a:p>
            <a:pPr lvl="1"/>
            <a:r>
              <a:rPr lang="en-US" dirty="0">
                <a:solidFill>
                  <a:srgbClr val="000000"/>
                </a:solidFill>
              </a:rPr>
              <a:t>Monthly Initiative Calendar</a:t>
            </a:r>
          </a:p>
          <a:p>
            <a:pPr lvl="1"/>
            <a:r>
              <a:rPr lang="en-US" dirty="0">
                <a:solidFill>
                  <a:srgbClr val="000000"/>
                </a:solidFill>
              </a:rPr>
              <a:t>Site and Employee Recognition</a:t>
            </a:r>
          </a:p>
          <a:p>
            <a:pPr lvl="1"/>
            <a:r>
              <a:rPr lang="en-US" dirty="0">
                <a:solidFill>
                  <a:srgbClr val="000000"/>
                </a:solidFill>
              </a:rPr>
              <a:t>Innovative Products or Services</a:t>
            </a:r>
          </a:p>
          <a:p>
            <a:pPr lvl="1"/>
            <a:r>
              <a:rPr lang="en-US" dirty="0">
                <a:solidFill>
                  <a:srgbClr val="000000"/>
                </a:solidFill>
              </a:rPr>
              <a:t>Best Practices</a:t>
            </a:r>
          </a:p>
          <a:p>
            <a:pPr lvl="1"/>
            <a:r>
              <a:rPr lang="en-US" dirty="0">
                <a:solidFill>
                  <a:srgbClr val="000000"/>
                </a:solidFill>
              </a:rPr>
              <a:t>And other exciting things happing in the company</a:t>
            </a:r>
            <a:endParaRPr lang="en-US" dirty="0"/>
          </a:p>
        </p:txBody>
      </p:sp>
      <p:sp>
        <p:nvSpPr>
          <p:cNvPr id="4" name="Text Placeholder 3">
            <a:extLst>
              <a:ext uri="{FF2B5EF4-FFF2-40B4-BE49-F238E27FC236}">
                <a16:creationId xmlns:a16="http://schemas.microsoft.com/office/drawing/2014/main" id="{47468B57-CB30-4795-9DA4-81399F63B0D5}"/>
              </a:ext>
            </a:extLst>
          </p:cNvPr>
          <p:cNvSpPr>
            <a:spLocks noGrp="1"/>
          </p:cNvSpPr>
          <p:nvPr>
            <p:ph type="body" sz="quarter" idx="15"/>
          </p:nvPr>
        </p:nvSpPr>
        <p:spPr/>
        <p:txBody>
          <a:bodyPr>
            <a:normAutofit fontScale="25000" lnSpcReduction="20000"/>
          </a:bodyPr>
          <a:lstStyle/>
          <a:p>
            <a:endParaRPr lang="en-US"/>
          </a:p>
        </p:txBody>
      </p:sp>
      <p:sp>
        <p:nvSpPr>
          <p:cNvPr id="5" name="Text Placeholder 4">
            <a:extLst>
              <a:ext uri="{FF2B5EF4-FFF2-40B4-BE49-F238E27FC236}">
                <a16:creationId xmlns:a16="http://schemas.microsoft.com/office/drawing/2014/main" id="{BDE1D298-B526-4D72-AEB5-FA3D1C781C97}"/>
              </a:ext>
            </a:extLst>
          </p:cNvPr>
          <p:cNvSpPr>
            <a:spLocks noGrp="1"/>
          </p:cNvSpPr>
          <p:nvPr>
            <p:ph type="body" sz="quarter" idx="17"/>
          </p:nvPr>
        </p:nvSpPr>
        <p:spPr/>
        <p:txBody>
          <a:bodyPr>
            <a:normAutofit fontScale="25000" lnSpcReduction="20000"/>
          </a:bodyPr>
          <a:lstStyle/>
          <a:p>
            <a:endParaRPr lang="en-US"/>
          </a:p>
        </p:txBody>
      </p:sp>
      <p:sp>
        <p:nvSpPr>
          <p:cNvPr id="6" name="Slide Number Placeholder 5">
            <a:extLst>
              <a:ext uri="{FF2B5EF4-FFF2-40B4-BE49-F238E27FC236}">
                <a16:creationId xmlns:a16="http://schemas.microsoft.com/office/drawing/2014/main" id="{BABC0794-CD01-4689-964B-14EC0B502A29}"/>
              </a:ext>
            </a:extLst>
          </p:cNvPr>
          <p:cNvSpPr>
            <a:spLocks noGrp="1"/>
          </p:cNvSpPr>
          <p:nvPr>
            <p:ph type="sldNum" sz="quarter" idx="12"/>
          </p:nvPr>
        </p:nvSpPr>
        <p:spPr>
          <a:solidFill>
            <a:srgbClr val="002060"/>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C0E9C72D-A2CF-CD48-8247-2F06F31C6A5D}" type="slidenum">
              <a:rPr kumimoji="0" lang="en-US" sz="1100" b="0" i="0" u="none" strike="noStrike" kern="1200" cap="none" spc="0" normalizeH="0" baseline="0" noProof="0" smtClean="0">
                <a:ln>
                  <a:noFill/>
                </a:ln>
                <a:solidFill>
                  <a:srgbClr val="FFFFFF"/>
                </a:solidFill>
                <a:effectLst/>
                <a:uLnTx/>
                <a:uFillTx/>
                <a:latin typeface="Myriad Pro" panose="020B0503030403020204" pitchFamily="34" charset="0"/>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50</a:t>
            </a:fld>
            <a:endParaRPr kumimoji="0" lang="en-US" sz="1100" b="0" i="0" u="none" strike="noStrike" kern="1200" cap="none" spc="0" normalizeH="0" baseline="0" noProof="0" dirty="0">
              <a:ln>
                <a:noFill/>
              </a:ln>
              <a:solidFill>
                <a:srgbClr val="FFFFFF"/>
              </a:solidFill>
              <a:effectLst/>
              <a:uLnTx/>
              <a:uFillTx/>
              <a:latin typeface="Myriad Pro" panose="020B0503030403020204" pitchFamily="34" charset="0"/>
              <a:ea typeface="+mn-ea"/>
              <a:cs typeface="+mn-cs"/>
            </a:endParaRPr>
          </a:p>
        </p:txBody>
      </p:sp>
      <p:sp>
        <p:nvSpPr>
          <p:cNvPr id="7" name="Text Placeholder 6">
            <a:extLst>
              <a:ext uri="{FF2B5EF4-FFF2-40B4-BE49-F238E27FC236}">
                <a16:creationId xmlns:a16="http://schemas.microsoft.com/office/drawing/2014/main" id="{D39A5C2F-C5A5-4256-BD2D-449B4860BF9C}"/>
              </a:ext>
            </a:extLst>
          </p:cNvPr>
          <p:cNvSpPr>
            <a:spLocks noGrp="1"/>
          </p:cNvSpPr>
          <p:nvPr>
            <p:ph type="body" sz="quarter" idx="14"/>
          </p:nvPr>
        </p:nvSpPr>
        <p:spPr/>
        <p:txBody>
          <a:bodyPr/>
          <a:lstStyle/>
          <a:p>
            <a:endParaRPr lang="en-US"/>
          </a:p>
        </p:txBody>
      </p:sp>
      <p:sp>
        <p:nvSpPr>
          <p:cNvPr id="8" name="Title 7">
            <a:extLst>
              <a:ext uri="{FF2B5EF4-FFF2-40B4-BE49-F238E27FC236}">
                <a16:creationId xmlns:a16="http://schemas.microsoft.com/office/drawing/2014/main" id="{ED65D038-6757-4784-92E0-9D26F3915089}"/>
              </a:ext>
            </a:extLst>
          </p:cNvPr>
          <p:cNvSpPr>
            <a:spLocks noGrp="1"/>
          </p:cNvSpPr>
          <p:nvPr>
            <p:ph type="title"/>
          </p:nvPr>
        </p:nvSpPr>
        <p:spPr/>
        <p:txBody>
          <a:bodyPr/>
          <a:lstStyle/>
          <a:p>
            <a:r>
              <a:rPr lang="en-US" dirty="0">
                <a:solidFill>
                  <a:srgbClr val="000000"/>
                </a:solidFill>
              </a:rPr>
              <a:t>HSEQ Strategic Plan</a:t>
            </a:r>
            <a:endParaRPr lang="en-US" dirty="0"/>
          </a:p>
        </p:txBody>
      </p:sp>
      <p:pic>
        <p:nvPicPr>
          <p:cNvPr id="10" name="Picture 9" descr="A picture containing text, sign&#10;&#10;Description automatically generated">
            <a:extLst>
              <a:ext uri="{FF2B5EF4-FFF2-40B4-BE49-F238E27FC236}">
                <a16:creationId xmlns:a16="http://schemas.microsoft.com/office/drawing/2014/main" id="{532E04B2-52E7-0C3B-7771-7075634E16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4993" y="1625771"/>
            <a:ext cx="3735681" cy="48344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07268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5E600C-9184-9FF1-7AA9-54F56D288028}"/>
              </a:ext>
            </a:extLst>
          </p:cNvPr>
          <p:cNvSpPr>
            <a:spLocks noGrp="1"/>
          </p:cNvSpPr>
          <p:nvPr>
            <p:ph type="body" sz="quarter" idx="17"/>
          </p:nvPr>
        </p:nvSpPr>
        <p:spPr/>
        <p:txBody>
          <a:bodyPr>
            <a:normAutofit fontScale="25000" lnSpcReduction="20000"/>
          </a:bodyPr>
          <a:lstStyle/>
          <a:p>
            <a:endParaRPr lang="en-US"/>
          </a:p>
        </p:txBody>
      </p:sp>
      <p:sp>
        <p:nvSpPr>
          <p:cNvPr id="4" name="Text Placeholder 3">
            <a:extLst>
              <a:ext uri="{FF2B5EF4-FFF2-40B4-BE49-F238E27FC236}">
                <a16:creationId xmlns:a16="http://schemas.microsoft.com/office/drawing/2014/main" id="{3396B345-1EAA-2BA7-A8FD-209A134950B1}"/>
              </a:ext>
            </a:extLst>
          </p:cNvPr>
          <p:cNvSpPr>
            <a:spLocks noGrp="1"/>
          </p:cNvSpPr>
          <p:nvPr>
            <p:ph type="body" sz="quarter" idx="18"/>
          </p:nvPr>
        </p:nvSpPr>
        <p:spPr/>
        <p:txBody>
          <a:bodyPr>
            <a:normAutofit fontScale="25000" lnSpcReduction="20000"/>
          </a:bodyPr>
          <a:lstStyle/>
          <a:p>
            <a:endParaRPr lang="en-US"/>
          </a:p>
        </p:txBody>
      </p:sp>
      <p:sp>
        <p:nvSpPr>
          <p:cNvPr id="5" name="Text Placeholder 4">
            <a:extLst>
              <a:ext uri="{FF2B5EF4-FFF2-40B4-BE49-F238E27FC236}">
                <a16:creationId xmlns:a16="http://schemas.microsoft.com/office/drawing/2014/main" id="{FB242CCA-9C08-4F43-AE10-C557A4BE9208}"/>
              </a:ext>
            </a:extLst>
          </p:cNvPr>
          <p:cNvSpPr>
            <a:spLocks noGrp="1"/>
          </p:cNvSpPr>
          <p:nvPr>
            <p:ph type="body" sz="quarter" idx="19"/>
          </p:nvPr>
        </p:nvSpPr>
        <p:spPr/>
        <p:txBody>
          <a:bodyPr>
            <a:normAutofit fontScale="25000" lnSpcReduction="20000"/>
          </a:bodyPr>
          <a:lstStyle/>
          <a:p>
            <a:endParaRPr lang="en-US"/>
          </a:p>
        </p:txBody>
      </p:sp>
      <p:sp>
        <p:nvSpPr>
          <p:cNvPr id="6" name="Text Placeholder 5">
            <a:extLst>
              <a:ext uri="{FF2B5EF4-FFF2-40B4-BE49-F238E27FC236}">
                <a16:creationId xmlns:a16="http://schemas.microsoft.com/office/drawing/2014/main" id="{3FAEC8E0-8D75-EB89-13F4-A456D1D6A104}"/>
              </a:ext>
            </a:extLst>
          </p:cNvPr>
          <p:cNvSpPr>
            <a:spLocks noGrp="1"/>
          </p:cNvSpPr>
          <p:nvPr>
            <p:ph type="body" sz="quarter" idx="21"/>
          </p:nvPr>
        </p:nvSpPr>
        <p:spPr/>
        <p:txBody>
          <a:bodyPr>
            <a:normAutofit fontScale="25000" lnSpcReduction="20000"/>
          </a:bodyPr>
          <a:lstStyle/>
          <a:p>
            <a:endParaRPr lang="en-US"/>
          </a:p>
        </p:txBody>
      </p:sp>
      <p:pic>
        <p:nvPicPr>
          <p:cNvPr id="2" name="Picture 1" descr="A qr code with a white background&#10;&#10;Description automatically generated with low confidence">
            <a:hlinkClick r:id="rId2"/>
            <a:extLst>
              <a:ext uri="{FF2B5EF4-FFF2-40B4-BE49-F238E27FC236}">
                <a16:creationId xmlns:a16="http://schemas.microsoft.com/office/drawing/2014/main" id="{609CA170-3D01-4A06-1CC1-C02C22108064}"/>
              </a:ext>
            </a:extLst>
          </p:cNvPr>
          <p:cNvPicPr>
            <a:picLocks noChangeAspect="1"/>
          </p:cNvPicPr>
          <p:nvPr/>
        </p:nvPicPr>
        <p:blipFill>
          <a:blip r:embed="rId3"/>
          <a:stretch>
            <a:fillRect/>
          </a:stretch>
        </p:blipFill>
        <p:spPr>
          <a:xfrm>
            <a:off x="3566787" y="1776460"/>
            <a:ext cx="4237040" cy="4237040"/>
          </a:xfrm>
          <a:prstGeom prst="rect">
            <a:avLst/>
          </a:prstGeom>
        </p:spPr>
      </p:pic>
      <p:sp>
        <p:nvSpPr>
          <p:cNvPr id="7" name="Rectangle 6">
            <a:extLst>
              <a:ext uri="{FF2B5EF4-FFF2-40B4-BE49-F238E27FC236}">
                <a16:creationId xmlns:a16="http://schemas.microsoft.com/office/drawing/2014/main" id="{D4F63D03-9763-33E5-1DFD-E575F00F4843}"/>
              </a:ext>
            </a:extLst>
          </p:cNvPr>
          <p:cNvSpPr/>
          <p:nvPr/>
        </p:nvSpPr>
        <p:spPr>
          <a:xfrm>
            <a:off x="2641270" y="908514"/>
            <a:ext cx="5737081" cy="95410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mn-cs"/>
              </a:rPr>
              <a:t>Scan code to download the 2023 HSEQ Strategic Plan </a:t>
            </a:r>
            <a:endParaRPr kumimoji="0" lang="en-US" sz="2800" b="1" i="0" u="none" strike="noStrike" kern="1200" cap="none" spc="0" normalizeH="0" baseline="0" noProof="0" dirty="0">
              <a:ln w="0"/>
              <a:solidFill>
                <a:srgbClr val="FF0000"/>
              </a:solidFill>
              <a:effectLst>
                <a:outerShdw blurRad="38100" dist="38100" dir="2700000" algn="tl">
                  <a:srgbClr val="000000">
                    <a:alpha val="43137"/>
                  </a:srgb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4061249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5E600C-9184-9FF1-7AA9-54F56D288028}"/>
              </a:ext>
            </a:extLst>
          </p:cNvPr>
          <p:cNvSpPr>
            <a:spLocks noGrp="1"/>
          </p:cNvSpPr>
          <p:nvPr>
            <p:ph type="body" sz="quarter" idx="17"/>
          </p:nvPr>
        </p:nvSpPr>
        <p:spPr/>
        <p:txBody>
          <a:bodyPr>
            <a:normAutofit fontScale="25000" lnSpcReduction="20000"/>
          </a:bodyPr>
          <a:lstStyle/>
          <a:p>
            <a:endParaRPr lang="en-US"/>
          </a:p>
        </p:txBody>
      </p:sp>
      <p:sp>
        <p:nvSpPr>
          <p:cNvPr id="4" name="Text Placeholder 3">
            <a:extLst>
              <a:ext uri="{FF2B5EF4-FFF2-40B4-BE49-F238E27FC236}">
                <a16:creationId xmlns:a16="http://schemas.microsoft.com/office/drawing/2014/main" id="{3396B345-1EAA-2BA7-A8FD-209A134950B1}"/>
              </a:ext>
            </a:extLst>
          </p:cNvPr>
          <p:cNvSpPr>
            <a:spLocks noGrp="1"/>
          </p:cNvSpPr>
          <p:nvPr>
            <p:ph type="body" sz="quarter" idx="18"/>
          </p:nvPr>
        </p:nvSpPr>
        <p:spPr/>
        <p:txBody>
          <a:bodyPr>
            <a:normAutofit fontScale="25000" lnSpcReduction="20000"/>
          </a:bodyPr>
          <a:lstStyle/>
          <a:p>
            <a:endParaRPr lang="en-US"/>
          </a:p>
        </p:txBody>
      </p:sp>
      <p:sp>
        <p:nvSpPr>
          <p:cNvPr id="5" name="Text Placeholder 4">
            <a:extLst>
              <a:ext uri="{FF2B5EF4-FFF2-40B4-BE49-F238E27FC236}">
                <a16:creationId xmlns:a16="http://schemas.microsoft.com/office/drawing/2014/main" id="{FB242CCA-9C08-4F43-AE10-C557A4BE9208}"/>
              </a:ext>
            </a:extLst>
          </p:cNvPr>
          <p:cNvSpPr>
            <a:spLocks noGrp="1"/>
          </p:cNvSpPr>
          <p:nvPr>
            <p:ph type="body" sz="quarter" idx="19"/>
          </p:nvPr>
        </p:nvSpPr>
        <p:spPr/>
        <p:txBody>
          <a:bodyPr>
            <a:normAutofit fontScale="25000" lnSpcReduction="20000"/>
          </a:bodyPr>
          <a:lstStyle/>
          <a:p>
            <a:endParaRPr lang="en-US"/>
          </a:p>
        </p:txBody>
      </p:sp>
      <p:sp>
        <p:nvSpPr>
          <p:cNvPr id="6" name="Text Placeholder 5">
            <a:extLst>
              <a:ext uri="{FF2B5EF4-FFF2-40B4-BE49-F238E27FC236}">
                <a16:creationId xmlns:a16="http://schemas.microsoft.com/office/drawing/2014/main" id="{3FAEC8E0-8D75-EB89-13F4-A456D1D6A104}"/>
              </a:ext>
            </a:extLst>
          </p:cNvPr>
          <p:cNvSpPr>
            <a:spLocks noGrp="1"/>
          </p:cNvSpPr>
          <p:nvPr>
            <p:ph type="body" sz="quarter" idx="21"/>
          </p:nvPr>
        </p:nvSpPr>
        <p:spPr/>
        <p:txBody>
          <a:bodyPr>
            <a:normAutofit fontScale="25000" lnSpcReduction="20000"/>
          </a:bodyPr>
          <a:lstStyle/>
          <a:p>
            <a:endParaRPr lang="en-US"/>
          </a:p>
        </p:txBody>
      </p:sp>
      <p:pic>
        <p:nvPicPr>
          <p:cNvPr id="2052" name="Picture 4" descr="Q and A Icon - Champions Of Change Coalition">
            <a:extLst>
              <a:ext uri="{FF2B5EF4-FFF2-40B4-BE49-F238E27FC236}">
                <a16:creationId xmlns:a16="http://schemas.microsoft.com/office/drawing/2014/main" id="{DE873000-752A-7ED7-8BC4-9B6F46B390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8373" y="1158560"/>
            <a:ext cx="4808975" cy="4540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451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42670A-FFFD-203C-0F87-7FDFFFECF893}"/>
              </a:ext>
            </a:extLst>
          </p:cNvPr>
          <p:cNvSpPr txBox="1">
            <a:spLocks/>
          </p:cNvSpPr>
          <p:nvPr/>
        </p:nvSpPr>
        <p:spPr>
          <a:xfrm>
            <a:off x="1528501" y="1795037"/>
            <a:ext cx="9132922" cy="2362034"/>
          </a:xfrm>
          <a:prstGeom prst="rect">
            <a:avLst/>
          </a:prstGeom>
        </p:spPr>
        <p:txBody>
          <a:bodyPr vert="horz" lIns="68580" tIns="34290" rIns="68580" bIns="3429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900"/>
            <a:endParaRPr lang="en-US" sz="3300" dirty="0">
              <a:solidFill>
                <a:srgbClr val="002060"/>
              </a:solidFill>
              <a:latin typeface="Arial" panose="020B0604020202020204"/>
            </a:endParaRPr>
          </a:p>
          <a:p>
            <a:pPr algn="ctr" defTabSz="342900"/>
            <a:r>
              <a:rPr lang="en-US" sz="4800" dirty="0">
                <a:solidFill>
                  <a:srgbClr val="002060"/>
                </a:solidFill>
                <a:latin typeface="Arial" panose="020B0604020202020204"/>
                <a:cs typeface="Arial"/>
              </a:rPr>
              <a:t>environmental large</a:t>
            </a:r>
          </a:p>
          <a:p>
            <a:pPr algn="ctr" defTabSz="342900"/>
            <a:endParaRPr lang="en-US" sz="4800" dirty="0">
              <a:solidFill>
                <a:srgbClr val="002060"/>
              </a:solidFill>
              <a:latin typeface="Arial" panose="020B0604020202020204"/>
              <a:cs typeface="Arial"/>
            </a:endParaRPr>
          </a:p>
          <a:p>
            <a:pPr defTabSz="342900"/>
            <a:endParaRPr lang="en-US" sz="3300" dirty="0">
              <a:solidFill>
                <a:srgbClr val="002060"/>
              </a:solidFill>
              <a:latin typeface="Arial" panose="020B0604020202020204"/>
              <a:cs typeface="Arial" panose="020B0604020202020204"/>
            </a:endParaRPr>
          </a:p>
        </p:txBody>
      </p:sp>
      <p:pic>
        <p:nvPicPr>
          <p:cNvPr id="2" name="Picture 2" descr="Logo, company name&#10;&#10;Description automatically generated">
            <a:extLst>
              <a:ext uri="{FF2B5EF4-FFF2-40B4-BE49-F238E27FC236}">
                <a16:creationId xmlns:a16="http://schemas.microsoft.com/office/drawing/2014/main" id="{F847903A-0EA5-3F1A-E527-F9BA4EF71F6B}"/>
              </a:ext>
            </a:extLst>
          </p:cNvPr>
          <p:cNvPicPr>
            <a:picLocks noChangeAspect="1"/>
          </p:cNvPicPr>
          <p:nvPr/>
        </p:nvPicPr>
        <p:blipFill rotWithShape="1">
          <a:blip r:embed="rId2"/>
          <a:srcRect t="36949" r="-339" b="35932"/>
          <a:stretch/>
        </p:blipFill>
        <p:spPr>
          <a:xfrm>
            <a:off x="3098181" y="3172521"/>
            <a:ext cx="5995645" cy="1617432"/>
          </a:xfrm>
          <a:prstGeom prst="rect">
            <a:avLst/>
          </a:prstGeom>
        </p:spPr>
      </p:pic>
    </p:spTree>
    <p:extLst>
      <p:ext uri="{BB962C8B-B14F-4D97-AF65-F5344CB8AC3E}">
        <p14:creationId xmlns:p14="http://schemas.microsoft.com/office/powerpoint/2010/main" val="32425689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CE255-2436-49A8-99DE-D025C473BDA4}"/>
              </a:ext>
            </a:extLst>
          </p:cNvPr>
          <p:cNvSpPr>
            <a:spLocks noGrp="1"/>
          </p:cNvSpPr>
          <p:nvPr>
            <p:ph type="title"/>
          </p:nvPr>
        </p:nvSpPr>
        <p:spPr>
          <a:xfrm>
            <a:off x="1564849" y="3406251"/>
            <a:ext cx="9087440" cy="757130"/>
          </a:xfrm>
        </p:spPr>
        <p:txBody>
          <a:bodyPr/>
          <a:lstStyle/>
          <a:p>
            <a:r>
              <a:rPr lang="en-US" sz="4800" dirty="0"/>
              <a:t>Safety 3-6-5</a:t>
            </a:r>
          </a:p>
        </p:txBody>
      </p:sp>
      <p:sp>
        <p:nvSpPr>
          <p:cNvPr id="3" name="Text Placeholder 2">
            <a:extLst>
              <a:ext uri="{FF2B5EF4-FFF2-40B4-BE49-F238E27FC236}">
                <a16:creationId xmlns:a16="http://schemas.microsoft.com/office/drawing/2014/main" id="{D8310960-3AFF-4C8A-9FBF-43D6FE98A143}"/>
              </a:ext>
            </a:extLst>
          </p:cNvPr>
          <p:cNvSpPr>
            <a:spLocks noGrp="1"/>
          </p:cNvSpPr>
          <p:nvPr>
            <p:ph type="body" sz="quarter" idx="10"/>
          </p:nvPr>
        </p:nvSpPr>
        <p:spPr>
          <a:xfrm>
            <a:off x="2808317" y="4163380"/>
            <a:ext cx="6575366" cy="865819"/>
          </a:xfrm>
        </p:spPr>
        <p:txBody>
          <a:bodyPr/>
          <a:lstStyle/>
          <a:p>
            <a:pPr algn="ctr"/>
            <a:r>
              <a:rPr lang="en-US" sz="2400" b="1" cap="all" dirty="0">
                <a:solidFill>
                  <a:schemeClr val="bg1"/>
                </a:solidFill>
              </a:rPr>
              <a:t>Safety Management System and Process</a:t>
            </a:r>
          </a:p>
        </p:txBody>
      </p:sp>
    </p:spTree>
    <p:extLst>
      <p:ext uri="{BB962C8B-B14F-4D97-AF65-F5344CB8AC3E}">
        <p14:creationId xmlns:p14="http://schemas.microsoft.com/office/powerpoint/2010/main" val="33780506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245B95EA-4AC7-496C-8F50-7672799E3EE4}"/>
              </a:ext>
            </a:extLst>
          </p:cNvPr>
          <p:cNvSpPr>
            <a:spLocks noGrp="1"/>
          </p:cNvSpPr>
          <p:nvPr>
            <p:ph sz="quarter" idx="14"/>
          </p:nvPr>
        </p:nvSpPr>
        <p:spPr/>
        <p:txBody>
          <a:bodyPr/>
          <a:lstStyle/>
          <a:p>
            <a:r>
              <a:rPr lang="en-US" sz="2400" b="1"/>
              <a:t>Safety </a:t>
            </a:r>
            <a:r>
              <a:rPr lang="en-US" sz="2400" b="1" dirty="0"/>
              <a:t>Moment</a:t>
            </a:r>
          </a:p>
          <a:p>
            <a:r>
              <a:rPr lang="en-US" sz="2400" b="1" dirty="0"/>
              <a:t>HBR Safety Excellence Awards Journey</a:t>
            </a:r>
          </a:p>
          <a:p>
            <a:r>
              <a:rPr lang="en-US" sz="2400" b="1" dirty="0"/>
              <a:t>Safety 3-6-5</a:t>
            </a:r>
          </a:p>
          <a:p>
            <a:pPr lvl="1"/>
            <a:r>
              <a:rPr lang="en-US" sz="2200" dirty="0"/>
              <a:t>Overview </a:t>
            </a:r>
          </a:p>
          <a:p>
            <a:pPr lvl="1"/>
            <a:r>
              <a:rPr lang="en-US" sz="2200" dirty="0"/>
              <a:t>Employee Engagement</a:t>
            </a:r>
          </a:p>
          <a:p>
            <a:pPr lvl="1"/>
            <a:r>
              <a:rPr lang="en-US" sz="2200" dirty="0"/>
              <a:t>Employee Participation</a:t>
            </a:r>
          </a:p>
          <a:p>
            <a:pPr lvl="1"/>
            <a:r>
              <a:rPr lang="en-US" sz="2200" dirty="0"/>
              <a:t>Management Ownership</a:t>
            </a:r>
          </a:p>
        </p:txBody>
      </p:sp>
      <p:pic>
        <p:nvPicPr>
          <p:cNvPr id="4" name="Picture 4">
            <a:extLst>
              <a:ext uri="{FF2B5EF4-FFF2-40B4-BE49-F238E27FC236}">
                <a16:creationId xmlns:a16="http://schemas.microsoft.com/office/drawing/2014/main" id="{C3CCB3A2-AA38-4DEF-8A0A-A876D36204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1100" y="2276413"/>
            <a:ext cx="5054600" cy="2106084"/>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85168459-90E7-4E76-8273-CC4EF4546D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2684" y="4159102"/>
            <a:ext cx="5871431" cy="1694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9478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D8816-6DA6-4DE1-A0CB-9A137572A281}"/>
              </a:ext>
            </a:extLst>
          </p:cNvPr>
          <p:cNvSpPr>
            <a:spLocks noGrp="1"/>
          </p:cNvSpPr>
          <p:nvPr>
            <p:ph type="title"/>
          </p:nvPr>
        </p:nvSpPr>
        <p:spPr/>
        <p:txBody>
          <a:bodyPr/>
          <a:lstStyle/>
          <a:p>
            <a:r>
              <a:rPr lang="en-US" dirty="0"/>
              <a:t>Safety Moment – Walking Is Working</a:t>
            </a:r>
          </a:p>
        </p:txBody>
      </p:sp>
      <p:sp>
        <p:nvSpPr>
          <p:cNvPr id="4" name="Content Placeholder 3">
            <a:extLst>
              <a:ext uri="{FF2B5EF4-FFF2-40B4-BE49-F238E27FC236}">
                <a16:creationId xmlns:a16="http://schemas.microsoft.com/office/drawing/2014/main" id="{103CB0E7-82F3-4771-BB8E-F70E2109CDC1}"/>
              </a:ext>
            </a:extLst>
          </p:cNvPr>
          <p:cNvSpPr>
            <a:spLocks noGrp="1"/>
          </p:cNvSpPr>
          <p:nvPr>
            <p:ph sz="quarter" idx="14"/>
          </p:nvPr>
        </p:nvSpPr>
        <p:spPr>
          <a:xfrm>
            <a:off x="952500" y="1676400"/>
            <a:ext cx="10477500" cy="5018314"/>
          </a:xfrm>
        </p:spPr>
        <p:txBody>
          <a:bodyPr/>
          <a:lstStyle/>
          <a:p>
            <a:pPr marL="0" indent="0">
              <a:buNone/>
            </a:pPr>
            <a:r>
              <a:rPr lang="en-US" sz="1600" dirty="0"/>
              <a:t>6 Keys to Walking Safely</a:t>
            </a:r>
          </a:p>
          <a:p>
            <a:pPr marL="457200" indent="-457200">
              <a:buFont typeface="+mj-lt"/>
              <a:buAutoNum type="arabicPeriod"/>
            </a:pPr>
            <a:r>
              <a:rPr lang="en-US" sz="1600" dirty="0"/>
              <a:t>Aim High In Walking</a:t>
            </a:r>
          </a:p>
          <a:p>
            <a:pPr lvl="1"/>
            <a:r>
              <a:rPr lang="en-US" sz="1400" dirty="0"/>
              <a:t>View potential walking hazards</a:t>
            </a:r>
          </a:p>
          <a:p>
            <a:pPr marL="457200" indent="-457200">
              <a:buFont typeface="+mj-lt"/>
              <a:buAutoNum type="arabicPeriod"/>
            </a:pPr>
            <a:r>
              <a:rPr lang="en-US" sz="1600" dirty="0"/>
              <a:t>Get The Big Picture</a:t>
            </a:r>
          </a:p>
          <a:p>
            <a:pPr lvl="1"/>
            <a:r>
              <a:rPr lang="en-US" sz="1400" dirty="0"/>
              <a:t>Consider all items in your work site a potential tripping hazard.  </a:t>
            </a:r>
          </a:p>
          <a:p>
            <a:pPr marL="457200" indent="-457200">
              <a:buFont typeface="+mj-lt"/>
              <a:buAutoNum type="arabicPeriod"/>
            </a:pPr>
            <a:r>
              <a:rPr lang="en-US" sz="1600" dirty="0"/>
              <a:t>Keep Your Eyes Forward</a:t>
            </a:r>
          </a:p>
          <a:p>
            <a:pPr lvl="1"/>
            <a:r>
              <a:rPr lang="en-US" sz="1400" dirty="0"/>
              <a:t>Look forward and scan side to side while walking.</a:t>
            </a:r>
          </a:p>
          <a:p>
            <a:pPr marL="457200" indent="-457200">
              <a:buFont typeface="+mj-lt"/>
              <a:buAutoNum type="arabicPeriod"/>
            </a:pPr>
            <a:r>
              <a:rPr lang="en-US" sz="1600" dirty="0"/>
              <a:t>Leave Yourself A Path</a:t>
            </a:r>
          </a:p>
          <a:p>
            <a:pPr lvl="1"/>
            <a:r>
              <a:rPr lang="en-US" sz="1400" dirty="0"/>
              <a:t>Set up equipment so you may easily enter and exit your work area.</a:t>
            </a:r>
          </a:p>
          <a:p>
            <a:pPr marL="457200" indent="-457200">
              <a:buFont typeface="+mj-lt"/>
              <a:buAutoNum type="arabicPeriod"/>
            </a:pPr>
            <a:r>
              <a:rPr lang="en-US" sz="1600" dirty="0"/>
              <a:t>Make Sure You Step Right</a:t>
            </a:r>
          </a:p>
          <a:p>
            <a:pPr lvl="1"/>
            <a:r>
              <a:rPr lang="en-US" sz="1400" dirty="0"/>
              <a:t>Calculate each step until you get to a safe position to work from.</a:t>
            </a:r>
          </a:p>
          <a:p>
            <a:pPr marL="457200" indent="-457200">
              <a:buFont typeface="+mj-lt"/>
              <a:buAutoNum type="arabicPeriod"/>
            </a:pPr>
            <a:r>
              <a:rPr lang="en-US" sz="1600" dirty="0"/>
              <a:t>Avoid Multi-Tasking</a:t>
            </a:r>
          </a:p>
          <a:p>
            <a:pPr lvl="1"/>
            <a:r>
              <a:rPr lang="en-US" sz="1400" dirty="0"/>
              <a:t>Don’t attempt to do more than one task while walking.</a:t>
            </a:r>
          </a:p>
        </p:txBody>
      </p:sp>
      <p:pic>
        <p:nvPicPr>
          <p:cNvPr id="9" name="Picture 8">
            <a:extLst>
              <a:ext uri="{FF2B5EF4-FFF2-40B4-BE49-F238E27FC236}">
                <a16:creationId xmlns:a16="http://schemas.microsoft.com/office/drawing/2014/main" id="{5CC151CD-6F3C-49C3-B6C1-CB58D8DEFAC5}"/>
              </a:ext>
            </a:extLst>
          </p:cNvPr>
          <p:cNvPicPr>
            <a:picLocks noChangeAspect="1"/>
          </p:cNvPicPr>
          <p:nvPr/>
        </p:nvPicPr>
        <p:blipFill>
          <a:blip r:embed="rId2"/>
          <a:stretch>
            <a:fillRect/>
          </a:stretch>
        </p:blipFill>
        <p:spPr>
          <a:xfrm>
            <a:off x="7206342" y="2177143"/>
            <a:ext cx="4648200" cy="3570514"/>
          </a:xfrm>
          <a:prstGeom prst="rect">
            <a:avLst/>
          </a:prstGeom>
        </p:spPr>
      </p:pic>
    </p:spTree>
    <p:extLst>
      <p:ext uri="{BB962C8B-B14F-4D97-AF65-F5344CB8AC3E}">
        <p14:creationId xmlns:p14="http://schemas.microsoft.com/office/powerpoint/2010/main" val="23567985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8F9CB-BDE2-41C4-811D-FB668894DFD0}"/>
              </a:ext>
            </a:extLst>
          </p:cNvPr>
          <p:cNvSpPr>
            <a:spLocks noGrp="1"/>
          </p:cNvSpPr>
          <p:nvPr>
            <p:ph type="title"/>
          </p:nvPr>
        </p:nvSpPr>
        <p:spPr/>
        <p:txBody>
          <a:bodyPr/>
          <a:lstStyle/>
          <a:p>
            <a:r>
              <a:rPr lang="en-US" dirty="0"/>
              <a:t>HBR Safety Excellence Awards</a:t>
            </a:r>
          </a:p>
        </p:txBody>
      </p:sp>
      <p:pic>
        <p:nvPicPr>
          <p:cNvPr id="4" name="Content Placeholder 3">
            <a:extLst>
              <a:ext uri="{FF2B5EF4-FFF2-40B4-BE49-F238E27FC236}">
                <a16:creationId xmlns:a16="http://schemas.microsoft.com/office/drawing/2014/main" id="{8FF8376E-962C-44E5-BAF3-01BC6C2173C3}"/>
              </a:ext>
            </a:extLst>
          </p:cNvPr>
          <p:cNvPicPr>
            <a:picLocks noGrp="1" noChangeAspect="1"/>
          </p:cNvPicPr>
          <p:nvPr>
            <p:ph sz="quarter" idx="14"/>
          </p:nvPr>
        </p:nvPicPr>
        <p:blipFill>
          <a:blip r:embed="rId2"/>
          <a:stretch>
            <a:fillRect/>
          </a:stretch>
        </p:blipFill>
        <p:spPr>
          <a:xfrm>
            <a:off x="2197100" y="1542498"/>
            <a:ext cx="7797799" cy="4493060"/>
          </a:xfrm>
          <a:prstGeom prst="rect">
            <a:avLst/>
          </a:prstGeom>
        </p:spPr>
      </p:pic>
    </p:spTree>
    <p:extLst>
      <p:ext uri="{BB962C8B-B14F-4D97-AF65-F5344CB8AC3E}">
        <p14:creationId xmlns:p14="http://schemas.microsoft.com/office/powerpoint/2010/main" val="15805104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FF199-3468-4808-ADE1-92E2668CB505}"/>
              </a:ext>
            </a:extLst>
          </p:cNvPr>
          <p:cNvSpPr>
            <a:spLocks noGrp="1"/>
          </p:cNvSpPr>
          <p:nvPr>
            <p:ph type="title"/>
          </p:nvPr>
        </p:nvSpPr>
        <p:spPr/>
        <p:txBody>
          <a:bodyPr/>
          <a:lstStyle/>
          <a:p>
            <a:r>
              <a:rPr lang="en-US" dirty="0"/>
              <a:t>HBR Safety Excellence Awards</a:t>
            </a:r>
          </a:p>
        </p:txBody>
      </p:sp>
      <p:pic>
        <p:nvPicPr>
          <p:cNvPr id="8" name="Content Placeholder 7" descr="A group of people posing for a photo&#10;&#10;Description automatically generated">
            <a:extLst>
              <a:ext uri="{FF2B5EF4-FFF2-40B4-BE49-F238E27FC236}">
                <a16:creationId xmlns:a16="http://schemas.microsoft.com/office/drawing/2014/main" id="{EA2976BE-D6D7-4C73-9DBB-256C87CB5183}"/>
              </a:ext>
            </a:extLst>
          </p:cNvPr>
          <p:cNvPicPr>
            <a:picLocks noGrp="1" noChangeAspect="1"/>
          </p:cNvPicPr>
          <p:nvPr>
            <p:ph sz="quarter" idx="14"/>
          </p:nvPr>
        </p:nvPicPr>
        <p:blipFill>
          <a:blip r:embed="rId2"/>
          <a:stretch>
            <a:fillRect/>
          </a:stretch>
        </p:blipFill>
        <p:spPr>
          <a:xfrm>
            <a:off x="2552700" y="1828800"/>
            <a:ext cx="7188200" cy="4000500"/>
          </a:xfrm>
        </p:spPr>
      </p:pic>
    </p:spTree>
    <p:extLst>
      <p:ext uri="{BB962C8B-B14F-4D97-AF65-F5344CB8AC3E}">
        <p14:creationId xmlns:p14="http://schemas.microsoft.com/office/powerpoint/2010/main" val="3908474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CDC15-04AF-4574-A178-850FAA18C032}"/>
              </a:ext>
            </a:extLst>
          </p:cNvPr>
          <p:cNvSpPr>
            <a:spLocks noGrp="1"/>
          </p:cNvSpPr>
          <p:nvPr>
            <p:ph type="title"/>
          </p:nvPr>
        </p:nvSpPr>
        <p:spPr>
          <a:xfrm>
            <a:off x="876300" y="797050"/>
            <a:ext cx="10477499" cy="535531"/>
          </a:xfrm>
        </p:spPr>
        <p:txBody>
          <a:bodyPr/>
          <a:lstStyle/>
          <a:p>
            <a:r>
              <a:rPr lang="en-US" dirty="0"/>
              <a:t>Creating A Safer Work Environment </a:t>
            </a:r>
          </a:p>
        </p:txBody>
      </p:sp>
      <p:pic>
        <p:nvPicPr>
          <p:cNvPr id="4" name="Content Placeholder 3" descr="A picture containing text, indoor, counter, device&#10;&#10;Description automatically generated">
            <a:extLst>
              <a:ext uri="{FF2B5EF4-FFF2-40B4-BE49-F238E27FC236}">
                <a16:creationId xmlns:a16="http://schemas.microsoft.com/office/drawing/2014/main" id="{B61B062C-C32A-4C83-B37C-9353FEB6AEE4}"/>
              </a:ext>
            </a:extLst>
          </p:cNvPr>
          <p:cNvPicPr>
            <a:picLocks noGrp="1" noChangeAspect="1"/>
          </p:cNvPicPr>
          <p:nvPr>
            <p:ph sz="quarter" idx="14"/>
          </p:nvPr>
        </p:nvPicPr>
        <p:blipFill>
          <a:blip r:embed="rId2"/>
          <a:stretch>
            <a:fillRect/>
          </a:stretch>
        </p:blipFill>
        <p:spPr>
          <a:xfrm>
            <a:off x="876300" y="1549400"/>
            <a:ext cx="2953471" cy="1968500"/>
          </a:xfrm>
          <a:prstGeom prst="rect">
            <a:avLst/>
          </a:prstGeom>
        </p:spPr>
      </p:pic>
      <p:pic>
        <p:nvPicPr>
          <p:cNvPr id="5" name="Picture 4">
            <a:extLst>
              <a:ext uri="{FF2B5EF4-FFF2-40B4-BE49-F238E27FC236}">
                <a16:creationId xmlns:a16="http://schemas.microsoft.com/office/drawing/2014/main" id="{979EB60F-E89B-4054-81C3-E22CFF80F07D}"/>
              </a:ext>
            </a:extLst>
          </p:cNvPr>
          <p:cNvPicPr>
            <a:picLocks noChangeAspect="1"/>
          </p:cNvPicPr>
          <p:nvPr/>
        </p:nvPicPr>
        <p:blipFill>
          <a:blip r:embed="rId3"/>
          <a:stretch>
            <a:fillRect/>
          </a:stretch>
        </p:blipFill>
        <p:spPr>
          <a:xfrm>
            <a:off x="4837970" y="1563134"/>
            <a:ext cx="2954321" cy="1968501"/>
          </a:xfrm>
          <a:prstGeom prst="rect">
            <a:avLst/>
          </a:prstGeom>
        </p:spPr>
      </p:pic>
      <p:pic>
        <p:nvPicPr>
          <p:cNvPr id="6" name="Picture 5" descr="A picture containing person&#10;&#10;Description automatically generated">
            <a:extLst>
              <a:ext uri="{FF2B5EF4-FFF2-40B4-BE49-F238E27FC236}">
                <a16:creationId xmlns:a16="http://schemas.microsoft.com/office/drawing/2014/main" id="{8D3DEBA1-1E15-45F8-9290-552C0A2853D0}"/>
              </a:ext>
            </a:extLst>
          </p:cNvPr>
          <p:cNvPicPr>
            <a:picLocks noChangeAspect="1"/>
          </p:cNvPicPr>
          <p:nvPr/>
        </p:nvPicPr>
        <p:blipFill>
          <a:blip r:embed="rId4"/>
          <a:stretch>
            <a:fillRect/>
          </a:stretch>
        </p:blipFill>
        <p:spPr>
          <a:xfrm>
            <a:off x="4854085" y="4008384"/>
            <a:ext cx="2954321" cy="1968502"/>
          </a:xfrm>
          <a:prstGeom prst="rect">
            <a:avLst/>
          </a:prstGeom>
        </p:spPr>
      </p:pic>
      <p:pic>
        <p:nvPicPr>
          <p:cNvPr id="7" name="Picture 6" descr="A picture containing sky, outdoor&#10;&#10;Description automatically generated">
            <a:extLst>
              <a:ext uri="{FF2B5EF4-FFF2-40B4-BE49-F238E27FC236}">
                <a16:creationId xmlns:a16="http://schemas.microsoft.com/office/drawing/2014/main" id="{368B14B5-3FD4-4762-A385-A35BCCEE32E4}"/>
              </a:ext>
            </a:extLst>
          </p:cNvPr>
          <p:cNvPicPr>
            <a:picLocks noChangeAspect="1"/>
          </p:cNvPicPr>
          <p:nvPr/>
        </p:nvPicPr>
        <p:blipFill>
          <a:blip r:embed="rId5"/>
          <a:stretch>
            <a:fillRect/>
          </a:stretch>
        </p:blipFill>
        <p:spPr>
          <a:xfrm>
            <a:off x="8832720" y="1549399"/>
            <a:ext cx="2953471" cy="1994077"/>
          </a:xfrm>
          <a:prstGeom prst="rect">
            <a:avLst/>
          </a:prstGeom>
        </p:spPr>
      </p:pic>
      <p:pic>
        <p:nvPicPr>
          <p:cNvPr id="8" name="Picture 7">
            <a:extLst>
              <a:ext uri="{FF2B5EF4-FFF2-40B4-BE49-F238E27FC236}">
                <a16:creationId xmlns:a16="http://schemas.microsoft.com/office/drawing/2014/main" id="{2C78DB90-7780-41C8-956A-77A77E164491}"/>
              </a:ext>
            </a:extLst>
          </p:cNvPr>
          <p:cNvPicPr>
            <a:picLocks noChangeAspect="1"/>
          </p:cNvPicPr>
          <p:nvPr/>
        </p:nvPicPr>
        <p:blipFill rotWithShape="1">
          <a:blip r:embed="rId6"/>
          <a:srcRect l="4553" t="10411" r="21191" b="22461"/>
          <a:stretch/>
        </p:blipFill>
        <p:spPr>
          <a:xfrm>
            <a:off x="8832720" y="3982808"/>
            <a:ext cx="2953471" cy="1994078"/>
          </a:xfrm>
          <a:prstGeom prst="rect">
            <a:avLst/>
          </a:prstGeom>
        </p:spPr>
      </p:pic>
      <p:pic>
        <p:nvPicPr>
          <p:cNvPr id="10" name="Picture 9">
            <a:extLst>
              <a:ext uri="{FF2B5EF4-FFF2-40B4-BE49-F238E27FC236}">
                <a16:creationId xmlns:a16="http://schemas.microsoft.com/office/drawing/2014/main" id="{BC196818-EEBC-4221-B24E-5D99202760F8}"/>
              </a:ext>
            </a:extLst>
          </p:cNvPr>
          <p:cNvPicPr>
            <a:picLocks noChangeAspect="1"/>
          </p:cNvPicPr>
          <p:nvPr/>
        </p:nvPicPr>
        <p:blipFill>
          <a:blip r:embed="rId7"/>
          <a:stretch>
            <a:fillRect/>
          </a:stretch>
        </p:blipFill>
        <p:spPr>
          <a:xfrm>
            <a:off x="876300" y="4008384"/>
            <a:ext cx="2953471" cy="1986149"/>
          </a:xfrm>
          <a:prstGeom prst="rect">
            <a:avLst/>
          </a:prstGeom>
        </p:spPr>
      </p:pic>
    </p:spTree>
    <p:extLst>
      <p:ext uri="{BB962C8B-B14F-4D97-AF65-F5344CB8AC3E}">
        <p14:creationId xmlns:p14="http://schemas.microsoft.com/office/powerpoint/2010/main" val="2163992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creenshot, businesscard&#10;&#10;Description automatically generated">
            <a:extLst>
              <a:ext uri="{FF2B5EF4-FFF2-40B4-BE49-F238E27FC236}">
                <a16:creationId xmlns:a16="http://schemas.microsoft.com/office/drawing/2014/main" id="{10376CCD-7BAD-C49E-C2DF-24C6467832C9}"/>
              </a:ext>
            </a:extLst>
          </p:cNvPr>
          <p:cNvPicPr>
            <a:picLocks noChangeAspect="1"/>
          </p:cNvPicPr>
          <p:nvPr/>
        </p:nvPicPr>
        <p:blipFill>
          <a:blip r:embed="rId2"/>
          <a:stretch>
            <a:fillRect/>
          </a:stretch>
        </p:blipFill>
        <p:spPr>
          <a:xfrm>
            <a:off x="-1525" y="-4172"/>
            <a:ext cx="12188951" cy="6862910"/>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close up of a logo&#10;&#10;Description automatically generated with low confidence">
            <a:extLst>
              <a:ext uri="{FF2B5EF4-FFF2-40B4-BE49-F238E27FC236}">
                <a16:creationId xmlns:a16="http://schemas.microsoft.com/office/drawing/2014/main" id="{F4E573E4-B789-656F-3DDD-8F3A7E6761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42515" y="3865750"/>
            <a:ext cx="1952482" cy="360458"/>
          </a:xfrm>
          <a:prstGeom prst="rect">
            <a:avLst/>
          </a:prstGeom>
        </p:spPr>
      </p:pic>
      <p:pic>
        <p:nvPicPr>
          <p:cNvPr id="9" name="Picture 8">
            <a:extLst>
              <a:ext uri="{FF2B5EF4-FFF2-40B4-BE49-F238E27FC236}">
                <a16:creationId xmlns:a16="http://schemas.microsoft.com/office/drawing/2014/main" id="{42B2CAAC-6946-273C-FB38-1D68AB0993E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07855" y="3534740"/>
            <a:ext cx="1952482" cy="1022479"/>
          </a:xfrm>
          <a:prstGeom prst="rect">
            <a:avLst/>
          </a:prstGeom>
        </p:spPr>
      </p:pic>
      <p:pic>
        <p:nvPicPr>
          <p:cNvPr id="12" name="Picture 11" descr="Logo, company name&#10;&#10;Description automatically generated">
            <a:extLst>
              <a:ext uri="{FF2B5EF4-FFF2-40B4-BE49-F238E27FC236}">
                <a16:creationId xmlns:a16="http://schemas.microsoft.com/office/drawing/2014/main" id="{9D3F0E1C-76C8-A6DA-C066-D6567D91C7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73195" y="3429000"/>
            <a:ext cx="1428065" cy="1233959"/>
          </a:xfrm>
          <a:prstGeom prst="rect">
            <a:avLst/>
          </a:prstGeom>
        </p:spPr>
      </p:pic>
      <p:pic>
        <p:nvPicPr>
          <p:cNvPr id="14" name="Picture 13">
            <a:extLst>
              <a:ext uri="{FF2B5EF4-FFF2-40B4-BE49-F238E27FC236}">
                <a16:creationId xmlns:a16="http://schemas.microsoft.com/office/drawing/2014/main" id="{0137CC14-8609-9560-38A7-7A11BD68C5E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48609" y="3798623"/>
            <a:ext cx="1978846" cy="494712"/>
          </a:xfrm>
          <a:prstGeom prst="rect">
            <a:avLst/>
          </a:prstGeom>
        </p:spPr>
      </p:pic>
      <p:pic>
        <p:nvPicPr>
          <p:cNvPr id="16" name="Picture 15">
            <a:extLst>
              <a:ext uri="{FF2B5EF4-FFF2-40B4-BE49-F238E27FC236}">
                <a16:creationId xmlns:a16="http://schemas.microsoft.com/office/drawing/2014/main" id="{54C5FCFD-4182-766A-FF96-CAE1AC3F581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883227" y="4661924"/>
            <a:ext cx="1871058" cy="1062250"/>
          </a:xfrm>
          <a:prstGeom prst="rect">
            <a:avLst/>
          </a:prstGeom>
        </p:spPr>
      </p:pic>
      <p:pic>
        <p:nvPicPr>
          <p:cNvPr id="18" name="Picture 17" descr="Logo&#10;&#10;Description automatically generated">
            <a:extLst>
              <a:ext uri="{FF2B5EF4-FFF2-40B4-BE49-F238E27FC236}">
                <a16:creationId xmlns:a16="http://schemas.microsoft.com/office/drawing/2014/main" id="{C93B40D1-8F43-C95E-CB0F-CFF524FDAD1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979171" y="4804080"/>
            <a:ext cx="2609850" cy="749856"/>
          </a:xfrm>
          <a:prstGeom prst="rect">
            <a:avLst/>
          </a:prstGeom>
        </p:spPr>
      </p:pic>
      <p:pic>
        <p:nvPicPr>
          <p:cNvPr id="20" name="Picture 19" descr="Logo&#10;&#10;Description automatically generated">
            <a:extLst>
              <a:ext uri="{FF2B5EF4-FFF2-40B4-BE49-F238E27FC236}">
                <a16:creationId xmlns:a16="http://schemas.microsoft.com/office/drawing/2014/main" id="{133BEC6A-CFC6-0385-A941-2AF11A56FC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20544" y="4590808"/>
            <a:ext cx="1133366" cy="1133366"/>
          </a:xfrm>
          <a:prstGeom prst="rect">
            <a:avLst/>
          </a:prstGeom>
        </p:spPr>
      </p:pic>
      <p:pic>
        <p:nvPicPr>
          <p:cNvPr id="22" name="Graphic 21">
            <a:extLst>
              <a:ext uri="{FF2B5EF4-FFF2-40B4-BE49-F238E27FC236}">
                <a16:creationId xmlns:a16="http://schemas.microsoft.com/office/drawing/2014/main" id="{2D79F211-A5D0-5B4A-D143-69CEB2678CDE}"/>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xmlns="" r:embed="rId11"/>
              </a:ext>
            </a:extLst>
          </a:blip>
          <a:stretch>
            <a:fillRect/>
          </a:stretch>
        </p:blipFill>
        <p:spPr>
          <a:xfrm>
            <a:off x="8346691" y="4766508"/>
            <a:ext cx="1982682" cy="740733"/>
          </a:xfrm>
          <a:prstGeom prst="rect">
            <a:avLst/>
          </a:prstGeom>
        </p:spPr>
      </p:pic>
    </p:spTree>
    <p:extLst>
      <p:ext uri="{BB962C8B-B14F-4D97-AF65-F5344CB8AC3E}">
        <p14:creationId xmlns:p14="http://schemas.microsoft.com/office/powerpoint/2010/main" val="1077405357"/>
      </p:ext>
    </p:extLst>
  </p:cSld>
  <p:clrMapOvr>
    <a:masterClrMapping/>
  </p:clrMapOvr>
  <p:transition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C4B8C-0967-4FA5-BAC4-0545AF7258F8}"/>
              </a:ext>
            </a:extLst>
          </p:cNvPr>
          <p:cNvSpPr>
            <a:spLocks noGrp="1"/>
          </p:cNvSpPr>
          <p:nvPr>
            <p:ph type="title"/>
          </p:nvPr>
        </p:nvSpPr>
        <p:spPr/>
        <p:txBody>
          <a:bodyPr/>
          <a:lstStyle/>
          <a:p>
            <a:r>
              <a:rPr lang="en-US" dirty="0"/>
              <a:t>The Reason – Our Employees Are Our #1 Priority</a:t>
            </a:r>
          </a:p>
        </p:txBody>
      </p:sp>
      <p:pic>
        <p:nvPicPr>
          <p:cNvPr id="1028" name="91FC2C40-7B97-495D-A450-25E4EE7F31E7" descr="IMG_4792.jpg">
            <a:extLst>
              <a:ext uri="{FF2B5EF4-FFF2-40B4-BE49-F238E27FC236}">
                <a16:creationId xmlns:a16="http://schemas.microsoft.com/office/drawing/2014/main" id="{34B88A21-30E7-476D-BF50-E6B83659A1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7839" y="3429000"/>
            <a:ext cx="3492497" cy="2878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F8BF6C8E-682D-486C-B401-DD1E5E9C6933" descr="IMG_4849.jpg">
            <a:extLst>
              <a:ext uri="{FF2B5EF4-FFF2-40B4-BE49-F238E27FC236}">
                <a16:creationId xmlns:a16="http://schemas.microsoft.com/office/drawing/2014/main" id="{E56F2722-7628-49FB-BFA4-A481B959C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3881" y="1332581"/>
            <a:ext cx="4099918" cy="3903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97C57EA2-8F24-41A8-A4AE-132BF2EA1947" descr="IMG_4846.jpg">
            <a:extLst>
              <a:ext uri="{FF2B5EF4-FFF2-40B4-BE49-F238E27FC236}">
                <a16:creationId xmlns:a16="http://schemas.microsoft.com/office/drawing/2014/main" id="{BD5862B0-36C7-47CB-8B86-2FE9683A06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435" y="1332581"/>
            <a:ext cx="3838231" cy="3903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67708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958BD384-B93E-4F1B-9A88-5F33D741CD5E}"/>
              </a:ext>
            </a:extLst>
          </p:cNvPr>
          <p:cNvSpPr/>
          <p:nvPr/>
        </p:nvSpPr>
        <p:spPr>
          <a:xfrm>
            <a:off x="362536" y="2626594"/>
            <a:ext cx="3515401" cy="3799605"/>
          </a:xfrm>
          <a:prstGeom prst="roundRect">
            <a:avLst/>
          </a:prstGeom>
          <a:effectLst>
            <a:outerShdw blurRad="50800" dist="38100" dir="2700000" algn="tl"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p:txBody>
          <a:bodyPr/>
          <a:lstStyle/>
          <a:p>
            <a:r>
              <a:rPr lang="en-US" dirty="0"/>
              <a:t>Safety 3-6-5 Overview</a:t>
            </a:r>
          </a:p>
        </p:txBody>
      </p:sp>
      <p:pic>
        <p:nvPicPr>
          <p:cNvPr id="9" name="Picture 8" descr="A picture containing text, umbrella, accessory, dome&#10;&#10;Description automatically generated">
            <a:extLst>
              <a:ext uri="{FF2B5EF4-FFF2-40B4-BE49-F238E27FC236}">
                <a16:creationId xmlns:a16="http://schemas.microsoft.com/office/drawing/2014/main" id="{D6EBBD35-F275-455E-B91E-BB04BCE3E1E1}"/>
              </a:ext>
            </a:extLst>
          </p:cNvPr>
          <p:cNvPicPr>
            <a:picLocks noChangeAspect="1"/>
          </p:cNvPicPr>
          <p:nvPr/>
        </p:nvPicPr>
        <p:blipFill>
          <a:blip r:embed="rId2"/>
          <a:stretch>
            <a:fillRect/>
          </a:stretch>
        </p:blipFill>
        <p:spPr>
          <a:xfrm>
            <a:off x="5269508" y="869773"/>
            <a:ext cx="6412792" cy="5556426"/>
          </a:xfrm>
          <a:prstGeom prst="rect">
            <a:avLst/>
          </a:prstGeom>
        </p:spPr>
      </p:pic>
      <p:pic>
        <p:nvPicPr>
          <p:cNvPr id="10" name="Picture 5">
            <a:extLst>
              <a:ext uri="{FF2B5EF4-FFF2-40B4-BE49-F238E27FC236}">
                <a16:creationId xmlns:a16="http://schemas.microsoft.com/office/drawing/2014/main" id="{612B6080-798E-40D5-91A9-96A618AEA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239" y="1498273"/>
            <a:ext cx="3126983" cy="1302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12" name="Content Placeholder 2">
            <a:extLst>
              <a:ext uri="{FF2B5EF4-FFF2-40B4-BE49-F238E27FC236}">
                <a16:creationId xmlns:a16="http://schemas.microsoft.com/office/drawing/2014/main" id="{604A739F-504F-4227-B6A0-BB55DBEC23F9}"/>
              </a:ext>
            </a:extLst>
          </p:cNvPr>
          <p:cNvSpPr txBox="1">
            <a:spLocks noChangeArrowheads="1"/>
          </p:cNvSpPr>
          <p:nvPr/>
        </p:nvSpPr>
        <p:spPr bwMode="auto">
          <a:xfrm>
            <a:off x="362536" y="2796332"/>
            <a:ext cx="3227581" cy="85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1pPr>
            <a:lvl2pPr marL="685800" indent="-228600">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2pPr>
            <a:lvl3pPr marL="1143000" indent="-228600">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3pPr>
            <a:lvl4pPr marL="1600200" indent="-228600">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4pPr>
            <a:lvl5pPr marL="2057400" indent="-228600">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5pPr>
            <a:lvl6pPr marL="2514600" indent="-228600" fontAlgn="base">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6pPr>
            <a:lvl7pPr marL="2971800" indent="-228600" fontAlgn="base">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7pPr>
            <a:lvl8pPr marL="3429000" indent="-228600" fontAlgn="base">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8pPr>
            <a:lvl9pPr marL="3886200" indent="-228600" fontAlgn="base">
              <a:lnSpc>
                <a:spcPct val="90000"/>
              </a:lnSpc>
              <a:spcBef>
                <a:spcPts val="600"/>
              </a:spcBef>
              <a:spcAft>
                <a:spcPts val="600"/>
              </a:spcAft>
              <a:buFont typeface="Arial" panose="020B0604020202020204" pitchFamily="34" charset="0"/>
              <a:buChar char="•"/>
              <a:defRPr>
                <a:solidFill>
                  <a:schemeClr val="accent1"/>
                </a:solidFill>
                <a:latin typeface="Arial" panose="020B0604020202020204" pitchFamily="34" charset="0"/>
              </a:defRPr>
            </a:lvl9pPr>
          </a:lstStyle>
          <a:p>
            <a:pPr marL="0" marR="0" lvl="0" indent="0" algn="ctr" defTabSz="914400" rtl="0" eaLnBrk="1" fontAlgn="auto" latinLnBrk="0" hangingPunct="1">
              <a:lnSpc>
                <a:spcPct val="90000"/>
              </a:lnSpc>
              <a:spcBef>
                <a:spcPts val="600"/>
              </a:spcBef>
              <a:spcAft>
                <a:spcPts val="60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4F5356"/>
                </a:solidFill>
                <a:effectLst/>
                <a:uLnTx/>
                <a:uFillTx/>
                <a:latin typeface="Arial" panose="020B0604020202020204" pitchFamily="34" charset="0"/>
                <a:ea typeface="+mn-ea"/>
                <a:cs typeface="+mn-cs"/>
              </a:rPr>
              <a:t>Safety Management System and Process</a:t>
            </a:r>
            <a:endParaRPr kumimoji="0" lang="en-US" altLang="en-US" sz="2000" b="0" i="0" u="none" strike="noStrike" kern="1200" cap="none" spc="0" normalizeH="0" baseline="0" noProof="0" dirty="0">
              <a:ln>
                <a:noFill/>
              </a:ln>
              <a:solidFill>
                <a:srgbClr val="4F5356"/>
              </a:solidFill>
              <a:effectLst/>
              <a:uLnTx/>
              <a:uFillTx/>
              <a:latin typeface="Arial" panose="020B0604020202020204" pitchFamily="34" charset="0"/>
              <a:ea typeface="+mn-ea"/>
              <a:cs typeface="+mn-cs"/>
            </a:endParaRPr>
          </a:p>
        </p:txBody>
      </p:sp>
      <p:sp>
        <p:nvSpPr>
          <p:cNvPr id="13" name="TextBox 3">
            <a:extLst>
              <a:ext uri="{FF2B5EF4-FFF2-40B4-BE49-F238E27FC236}">
                <a16:creationId xmlns:a16="http://schemas.microsoft.com/office/drawing/2014/main" id="{D696AFD2-D4BC-4AD2-9E03-D2C3FD0D65BF}"/>
              </a:ext>
            </a:extLst>
          </p:cNvPr>
          <p:cNvSpPr txBox="1">
            <a:spLocks noChangeArrowheads="1"/>
          </p:cNvSpPr>
          <p:nvPr/>
        </p:nvSpPr>
        <p:spPr bwMode="auto">
          <a:xfrm>
            <a:off x="674239" y="3425079"/>
            <a:ext cx="2993488"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Incident Investigation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Near Miss / Stop Work Reporting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Performance Observations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Safety Committee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Take 5 For Your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Job Safety Analysis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Operationally driven programs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Personalization of safety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Behavior-based programs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Voluntary Protection Programs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Daily safety messages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rPr>
              <a:t>- Shared learnings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300" b="0" i="0" u="none" strike="noStrike" kern="1200" cap="none" spc="0" normalizeH="0" baseline="0" noProof="0" dirty="0">
              <a:ln>
                <a:noFill/>
              </a:ln>
              <a:solidFill>
                <a:srgbClr val="696F73"/>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204128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p:txBody>
          <a:bodyPr/>
          <a:lstStyle/>
          <a:p>
            <a:r>
              <a:rPr lang="en-US" altLang="en-US" dirty="0"/>
              <a:t>Our Commitment to Safety</a:t>
            </a:r>
            <a:endParaRPr lang="en-US" dirty="0"/>
          </a:p>
        </p:txBody>
      </p:sp>
      <p:pic>
        <p:nvPicPr>
          <p:cNvPr id="4" name="Picture 3" descr="3_ENG_8.5x11_OCT_15.jpg">
            <a:extLst>
              <a:ext uri="{FF2B5EF4-FFF2-40B4-BE49-F238E27FC236}">
                <a16:creationId xmlns:a16="http://schemas.microsoft.com/office/drawing/2014/main" id="{B226168A-9414-4213-9678-C9A2A99C113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514525" y="1340236"/>
            <a:ext cx="1594527" cy="2050108"/>
          </a:xfrm>
          <a:prstGeom prst="rect">
            <a:avLst/>
          </a:prstGeom>
          <a:effectLst>
            <a:outerShdw blurRad="63500" sx="102000" sy="102000" algn="ctr" rotWithShape="0">
              <a:prstClr val="black">
                <a:alpha val="40000"/>
              </a:prstClr>
            </a:outerShdw>
          </a:effectLst>
        </p:spPr>
      </p:pic>
      <p:pic>
        <p:nvPicPr>
          <p:cNvPr id="5" name="Picture 4" descr="6_ENG_8.5x11_OCT_15.jpg">
            <a:extLst>
              <a:ext uri="{FF2B5EF4-FFF2-40B4-BE49-F238E27FC236}">
                <a16:creationId xmlns:a16="http://schemas.microsoft.com/office/drawing/2014/main" id="{02F2154E-6CEE-4DF5-B9D5-A6E643972B5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426582" y="4010852"/>
            <a:ext cx="1594527" cy="2050107"/>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7A4ABC67-DA24-4BB3-858B-83E2EEF59D3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514525" y="4010852"/>
            <a:ext cx="1594527" cy="2050105"/>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43831DC5-0740-4ADC-992C-28A2746720B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426582" y="1378894"/>
            <a:ext cx="1594527" cy="2050106"/>
          </a:xfrm>
          <a:prstGeom prst="rect">
            <a:avLst/>
          </a:prstGeom>
          <a:effectLst>
            <a:outerShdw blurRad="63500" sx="102000" sy="102000" algn="ctr" rotWithShape="0">
              <a:prstClr val="black">
                <a:alpha val="40000"/>
              </a:prstClr>
            </a:outerShdw>
          </a:effectLst>
        </p:spPr>
      </p:pic>
      <p:sp>
        <p:nvSpPr>
          <p:cNvPr id="8" name="Content Placeholder 10">
            <a:extLst>
              <a:ext uri="{FF2B5EF4-FFF2-40B4-BE49-F238E27FC236}">
                <a16:creationId xmlns:a16="http://schemas.microsoft.com/office/drawing/2014/main" id="{7A8A68B7-7281-43AC-9285-7F0594DFB7A5}"/>
              </a:ext>
            </a:extLst>
          </p:cNvPr>
          <p:cNvSpPr txBox="1">
            <a:spLocks/>
          </p:cNvSpPr>
          <p:nvPr/>
        </p:nvSpPr>
        <p:spPr>
          <a:xfrm>
            <a:off x="876300" y="1378894"/>
            <a:ext cx="6020259" cy="2379643"/>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400"/>
              </a:spcBef>
              <a:spcAft>
                <a:spcPts val="400"/>
              </a:spcAft>
              <a:buFont typeface="Wingdings" panose="05000000000000000000" pitchFamily="2" charset="2"/>
              <a:buChar char="§"/>
              <a:defRPr sz="2400" kern="1200" baseline="0">
                <a:solidFill>
                  <a:schemeClr val="tx1"/>
                </a:solidFill>
                <a:latin typeface="+mn-lt"/>
                <a:ea typeface="+mn-ea"/>
                <a:cs typeface="+mn-cs"/>
              </a:defRPr>
            </a:lvl1pPr>
            <a:lvl2pPr marL="685800" indent="-228600" algn="l" defTabSz="914400" rtl="0" eaLnBrk="1" latinLnBrk="0" hangingPunct="1">
              <a:lnSpc>
                <a:spcPct val="100000"/>
              </a:lnSpc>
              <a:spcBef>
                <a:spcPts val="400"/>
              </a:spcBef>
              <a:spcAft>
                <a:spcPts val="400"/>
              </a:spcAft>
              <a:buFont typeface="Arial" panose="020B0604020202020204" pitchFamily="34" charset="0"/>
              <a:buChar char="-"/>
              <a:defRPr sz="2000" kern="1200" baseline="0">
                <a:solidFill>
                  <a:schemeClr val="tx1"/>
                </a:solidFill>
                <a:latin typeface="+mn-lt"/>
                <a:ea typeface="+mn-ea"/>
                <a:cs typeface="+mn-cs"/>
              </a:defRPr>
            </a:lvl2pPr>
            <a:lvl3pPr marL="1143000" indent="-228600" algn="l" defTabSz="914400" rtl="0" eaLnBrk="1" latinLnBrk="0" hangingPunct="1">
              <a:lnSpc>
                <a:spcPct val="100000"/>
              </a:lnSpc>
              <a:spcBef>
                <a:spcPts val="400"/>
              </a:spcBef>
              <a:spcAft>
                <a:spcPts val="400"/>
              </a:spcAft>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lnSpc>
                <a:spcPct val="100000"/>
              </a:lnSpc>
              <a:spcBef>
                <a:spcPts val="400"/>
              </a:spcBef>
              <a:spcAft>
                <a:spcPts val="400"/>
              </a:spcAft>
              <a:buFont typeface="Arial" panose="020B0604020202020204" pitchFamily="34" charset="0"/>
              <a:buChar char="-"/>
              <a:defRPr sz="2000" kern="1200" baseline="0">
                <a:solidFill>
                  <a:schemeClr val="tx1"/>
                </a:solidFill>
                <a:latin typeface="+mn-lt"/>
                <a:ea typeface="+mn-ea"/>
                <a:cs typeface="+mn-cs"/>
              </a:defRPr>
            </a:lvl4pPr>
            <a:lvl5pPr marL="2057400" indent="-228600" algn="l" defTabSz="914400" rtl="0" eaLnBrk="1" latinLnBrk="0" hangingPunct="1">
              <a:lnSpc>
                <a:spcPct val="100000"/>
              </a:lnSpc>
              <a:spcBef>
                <a:spcPts val="400"/>
              </a:spcBef>
              <a:spcAft>
                <a:spcPts val="400"/>
              </a:spcAft>
              <a:buFont typeface="Arial" panose="020B0604020202020204" pitchFamily="34" charset="0"/>
              <a:buChar char="-"/>
              <a:defRPr sz="20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400"/>
              </a:spcAft>
              <a:buClrTx/>
              <a:buSzTx/>
              <a:buFont typeface="Wingdings" panose="05000000000000000000" pitchFamily="2" charset="2"/>
              <a:buNone/>
              <a:tabLst/>
              <a:defRPr/>
            </a:pPr>
            <a:r>
              <a:rPr kumimoji="0" lang="en-US" sz="2400" b="1" i="1" u="none" strike="noStrike" kern="1200" cap="none" spc="0" normalizeH="0" baseline="0" noProof="0" dirty="0">
                <a:ln>
                  <a:noFill/>
                </a:ln>
                <a:solidFill>
                  <a:srgbClr val="2B363C"/>
                </a:solidFill>
                <a:effectLst/>
                <a:uLnTx/>
                <a:uFillTx/>
                <a:latin typeface="Arial" panose="020B0604020202020204"/>
                <a:ea typeface="+mn-ea"/>
                <a:cs typeface="+mn-cs"/>
              </a:rPr>
              <a:t>Safety Starts With Me: Live It 3-6-5</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rgbClr val="2B363C"/>
                </a:solidFill>
                <a:effectLst/>
                <a:uLnTx/>
                <a:uFillTx/>
                <a:latin typeface="Arial" panose="020B0604020202020204"/>
                <a:ea typeface="+mn-ea"/>
                <a:cs typeface="+mn-cs"/>
              </a:rPr>
              <a:t>Developed to drive home the importance of safety in our company 365 days a year</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2400" b="0" i="0" u="none" strike="noStrike" kern="1200" cap="none" spc="0" normalizeH="0" baseline="0" noProof="0" dirty="0">
                <a:ln>
                  <a:noFill/>
                </a:ln>
                <a:solidFill>
                  <a:srgbClr val="2B363C"/>
                </a:solidFill>
                <a:effectLst/>
                <a:uLnTx/>
                <a:uFillTx/>
                <a:latin typeface="Arial" panose="020B0604020202020204"/>
                <a:ea typeface="+mn-ea"/>
                <a:cs typeface="+mn-cs"/>
              </a:rPr>
              <a:t>3-6-5 represents a way for Clean Harbors/HPC Industrial employees to “live” a safety lifestyle, at work and at home</a:t>
            </a:r>
          </a:p>
        </p:txBody>
      </p:sp>
      <p:pic>
        <p:nvPicPr>
          <p:cNvPr id="9" name="Picture 8">
            <a:extLst>
              <a:ext uri="{FF2B5EF4-FFF2-40B4-BE49-F238E27FC236}">
                <a16:creationId xmlns:a16="http://schemas.microsoft.com/office/drawing/2014/main" id="{5A353AC9-158F-420F-BDBB-4DD4DE2B3C1A}"/>
              </a:ext>
            </a:extLst>
          </p:cNvPr>
          <p:cNvPicPr>
            <a:picLocks noChangeAspect="1"/>
          </p:cNvPicPr>
          <p:nvPr/>
        </p:nvPicPr>
        <p:blipFill rotWithShape="1">
          <a:blip r:embed="rId6"/>
          <a:srcRect t="24199" b="22408"/>
          <a:stretch/>
        </p:blipFill>
        <p:spPr>
          <a:xfrm>
            <a:off x="2238686" y="3779397"/>
            <a:ext cx="4831404" cy="2579667"/>
          </a:xfrm>
          <a:prstGeom prst="rect">
            <a:avLst/>
          </a:prstGeom>
        </p:spPr>
      </p:pic>
      <p:pic>
        <p:nvPicPr>
          <p:cNvPr id="10" name="Picture 9">
            <a:extLst>
              <a:ext uri="{FF2B5EF4-FFF2-40B4-BE49-F238E27FC236}">
                <a16:creationId xmlns:a16="http://schemas.microsoft.com/office/drawing/2014/main" id="{A0CC8E42-F0A1-452D-9B46-81448ECF78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01923" y="582488"/>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26699693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EDD180-E814-41B2-BEB1-556DD4C4F175}"/>
              </a:ext>
            </a:extLst>
          </p:cNvPr>
          <p:cNvSpPr>
            <a:spLocks noGrp="1"/>
          </p:cNvSpPr>
          <p:nvPr>
            <p:ph type="title"/>
          </p:nvPr>
        </p:nvSpPr>
        <p:spPr>
          <a:xfrm>
            <a:off x="876300" y="575055"/>
            <a:ext cx="10477500" cy="978729"/>
          </a:xfrm>
        </p:spPr>
        <p:txBody>
          <a:bodyPr rtlCol="0"/>
          <a:lstStyle/>
          <a:p>
            <a:pPr fontAlgn="auto">
              <a:spcAft>
                <a:spcPts val="0"/>
              </a:spcAft>
              <a:defRPr/>
            </a:pPr>
            <a:r>
              <a:rPr lang="en-US" dirty="0"/>
              <a:t>Employee Engagement</a:t>
            </a:r>
            <a:br>
              <a:rPr lang="en-US" dirty="0"/>
            </a:br>
            <a:r>
              <a:rPr lang="en-US" dirty="0"/>
              <a:t>Safety Starts with Me: Live it 3-6-5</a:t>
            </a:r>
          </a:p>
        </p:txBody>
      </p:sp>
      <p:sp>
        <p:nvSpPr>
          <p:cNvPr id="6" name="Content Placeholder 2">
            <a:extLst>
              <a:ext uri="{FF2B5EF4-FFF2-40B4-BE49-F238E27FC236}">
                <a16:creationId xmlns:a16="http://schemas.microsoft.com/office/drawing/2014/main" id="{B9995AAC-8002-41DF-9AEA-70C86FA222CF}"/>
              </a:ext>
            </a:extLst>
          </p:cNvPr>
          <p:cNvSpPr txBox="1">
            <a:spLocks noGrp="1"/>
          </p:cNvSpPr>
          <p:nvPr>
            <p:ph sz="quarter" idx="14"/>
          </p:nvPr>
        </p:nvSpPr>
        <p:spPr>
          <a:xfrm>
            <a:off x="838200" y="1689992"/>
            <a:ext cx="10477500" cy="4426328"/>
          </a:xfrm>
        </p:spPr>
        <p:txBody>
          <a:bodyPr rtlCol="0"/>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00000"/>
              </a:lnSpc>
              <a:spcBef>
                <a:spcPts val="0"/>
              </a:spcBef>
              <a:spcAft>
                <a:spcPts val="0"/>
              </a:spcAft>
              <a:buFont typeface="Arial" panose="020B0604020202020204" pitchFamily="34" charset="0"/>
              <a:buNone/>
              <a:defRPr/>
            </a:pPr>
            <a:r>
              <a:rPr lang="en-US" sz="1600" b="1" u="sng" dirty="0">
                <a:solidFill>
                  <a:schemeClr val="bg2"/>
                </a:solidFill>
              </a:rPr>
              <a:t>3 Safety Philosophies</a:t>
            </a:r>
          </a:p>
          <a:p>
            <a:pPr fontAlgn="auto">
              <a:lnSpc>
                <a:spcPct val="100000"/>
              </a:lnSpc>
              <a:spcBef>
                <a:spcPts val="0"/>
              </a:spcBef>
              <a:spcAft>
                <a:spcPts val="0"/>
              </a:spcAft>
              <a:defRPr/>
            </a:pPr>
            <a:r>
              <a:rPr lang="en-US" sz="1600" dirty="0"/>
              <a:t>Nothing is worth getting injured over.</a:t>
            </a:r>
          </a:p>
          <a:p>
            <a:pPr fontAlgn="auto">
              <a:lnSpc>
                <a:spcPct val="100000"/>
              </a:lnSpc>
              <a:spcBef>
                <a:spcPts val="0"/>
              </a:spcBef>
              <a:spcAft>
                <a:spcPts val="0"/>
              </a:spcAft>
              <a:defRPr/>
            </a:pPr>
            <a:r>
              <a:rPr lang="en-US" sz="1600" dirty="0"/>
              <a:t>All near misses and accidents are preventable.</a:t>
            </a:r>
          </a:p>
          <a:p>
            <a:pPr fontAlgn="auto">
              <a:lnSpc>
                <a:spcPct val="100000"/>
              </a:lnSpc>
              <a:spcBef>
                <a:spcPts val="0"/>
              </a:spcBef>
              <a:spcAft>
                <a:spcPts val="0"/>
              </a:spcAft>
              <a:defRPr/>
            </a:pPr>
            <a:r>
              <a:rPr lang="en-US" sz="1600" dirty="0"/>
              <a:t>Safety must be actively managed.</a:t>
            </a:r>
          </a:p>
          <a:p>
            <a:pPr marL="0" indent="0" fontAlgn="auto">
              <a:lnSpc>
                <a:spcPct val="100000"/>
              </a:lnSpc>
              <a:spcBef>
                <a:spcPts val="0"/>
              </a:spcBef>
              <a:spcAft>
                <a:spcPts val="0"/>
              </a:spcAft>
              <a:buFont typeface="Arial" panose="020B0604020202020204" pitchFamily="34" charset="0"/>
              <a:buNone/>
              <a:defRPr/>
            </a:pPr>
            <a:endParaRPr lang="en-US" sz="1600" b="1" u="sng" dirty="0">
              <a:solidFill>
                <a:schemeClr val="bg2"/>
              </a:solidFill>
            </a:endParaRPr>
          </a:p>
          <a:p>
            <a:pPr marL="0" indent="0" fontAlgn="auto">
              <a:lnSpc>
                <a:spcPct val="100000"/>
              </a:lnSpc>
              <a:spcBef>
                <a:spcPts val="0"/>
              </a:spcBef>
              <a:spcAft>
                <a:spcPts val="0"/>
              </a:spcAft>
              <a:buFont typeface="Arial" panose="020B0604020202020204" pitchFamily="34" charset="0"/>
              <a:buNone/>
              <a:defRPr/>
            </a:pPr>
            <a:r>
              <a:rPr lang="en-US" sz="1600" b="1" u="sng" dirty="0">
                <a:solidFill>
                  <a:schemeClr val="bg2"/>
                </a:solidFill>
              </a:rPr>
              <a:t>6 Golden Rules of Safety</a:t>
            </a:r>
          </a:p>
          <a:p>
            <a:pPr fontAlgn="auto">
              <a:lnSpc>
                <a:spcPct val="100000"/>
              </a:lnSpc>
              <a:spcBef>
                <a:spcPts val="0"/>
              </a:spcBef>
              <a:spcAft>
                <a:spcPts val="0"/>
              </a:spcAft>
              <a:defRPr/>
            </a:pPr>
            <a:r>
              <a:rPr lang="en-US" sz="1600" dirty="0"/>
              <a:t>I will drive responsibly without distractions or impairments.</a:t>
            </a:r>
          </a:p>
          <a:p>
            <a:pPr fontAlgn="auto">
              <a:lnSpc>
                <a:spcPct val="100000"/>
              </a:lnSpc>
              <a:spcBef>
                <a:spcPts val="0"/>
              </a:spcBef>
              <a:spcAft>
                <a:spcPts val="0"/>
              </a:spcAft>
              <a:defRPr/>
            </a:pPr>
            <a:r>
              <a:rPr lang="en-US" sz="1600" dirty="0"/>
              <a:t>I will think before I start and know my safety plan every day.</a:t>
            </a:r>
          </a:p>
          <a:p>
            <a:pPr fontAlgn="auto">
              <a:lnSpc>
                <a:spcPct val="100000"/>
              </a:lnSpc>
              <a:spcBef>
                <a:spcPts val="0"/>
              </a:spcBef>
              <a:spcAft>
                <a:spcPts val="0"/>
              </a:spcAft>
              <a:defRPr/>
            </a:pPr>
            <a:r>
              <a:rPr lang="en-US" sz="1600" dirty="0"/>
              <a:t>I will only undertake the work in which I am trained.</a:t>
            </a:r>
          </a:p>
          <a:p>
            <a:pPr fontAlgn="auto">
              <a:lnSpc>
                <a:spcPct val="100000"/>
              </a:lnSpc>
              <a:spcBef>
                <a:spcPts val="0"/>
              </a:spcBef>
              <a:spcAft>
                <a:spcPts val="0"/>
              </a:spcAft>
              <a:defRPr/>
            </a:pPr>
            <a:r>
              <a:rPr lang="en-US" sz="1600" dirty="0"/>
              <a:t>I will take responsibility for my safety and those around me at work, home or in-transit.</a:t>
            </a:r>
          </a:p>
          <a:p>
            <a:pPr fontAlgn="auto">
              <a:lnSpc>
                <a:spcPct val="100000"/>
              </a:lnSpc>
              <a:spcBef>
                <a:spcPts val="0"/>
              </a:spcBef>
              <a:spcAft>
                <a:spcPts val="0"/>
              </a:spcAft>
              <a:defRPr/>
            </a:pPr>
            <a:r>
              <a:rPr lang="en-US" sz="1600" dirty="0"/>
              <a:t>I will intervene in any unsafe act.</a:t>
            </a:r>
          </a:p>
          <a:p>
            <a:pPr fontAlgn="auto">
              <a:lnSpc>
                <a:spcPct val="100000"/>
              </a:lnSpc>
              <a:spcBef>
                <a:spcPts val="0"/>
              </a:spcBef>
              <a:spcAft>
                <a:spcPts val="0"/>
              </a:spcAft>
              <a:defRPr/>
            </a:pPr>
            <a:r>
              <a:rPr lang="en-US" sz="1600" dirty="0"/>
              <a:t>I will report all incidents and near misses.</a:t>
            </a:r>
            <a:endParaRPr lang="en-US" sz="1600" b="1" u="sng" dirty="0">
              <a:solidFill>
                <a:schemeClr val="bg2"/>
              </a:solidFill>
            </a:endParaRPr>
          </a:p>
          <a:p>
            <a:pPr marL="0" indent="0" fontAlgn="auto">
              <a:lnSpc>
                <a:spcPct val="100000"/>
              </a:lnSpc>
              <a:spcBef>
                <a:spcPts val="0"/>
              </a:spcBef>
              <a:spcAft>
                <a:spcPts val="0"/>
              </a:spcAft>
              <a:buFont typeface="Arial" panose="020B0604020202020204" pitchFamily="34" charset="0"/>
              <a:buNone/>
              <a:defRPr/>
            </a:pPr>
            <a:endParaRPr lang="en-US" sz="1600" b="1" u="sng" dirty="0">
              <a:solidFill>
                <a:schemeClr val="bg2"/>
              </a:solidFill>
            </a:endParaRPr>
          </a:p>
          <a:p>
            <a:pPr marL="0" indent="0" fontAlgn="auto">
              <a:buFont typeface="Arial" panose="020B0604020202020204" pitchFamily="34" charset="0"/>
              <a:buNone/>
              <a:defRPr/>
            </a:pPr>
            <a:r>
              <a:rPr lang="en-US" sz="1600" b="1" u="sng" dirty="0">
                <a:solidFill>
                  <a:schemeClr val="bg2"/>
                </a:solidFill>
              </a:rPr>
              <a:t>5 Good Reasons Why I Want to Be Safe</a:t>
            </a:r>
          </a:p>
          <a:p>
            <a:pPr fontAlgn="auto">
              <a:defRPr/>
            </a:pPr>
            <a:r>
              <a:rPr lang="en-US" sz="1600" dirty="0"/>
              <a:t>The five in 3-6-5 stands for personal reasons why employees want to be safe. Employees are mindful of what’s important in their lives. Whether it’s family, colleagues, friends, customers or any other significant reason, we all have motivations to remain safe.</a:t>
            </a:r>
          </a:p>
          <a:p>
            <a:pPr fontAlgn="auto">
              <a:defRPr/>
            </a:pPr>
            <a:endParaRPr lang="en-US" sz="2400" dirty="0">
              <a:solidFill>
                <a:srgbClr val="696F73">
                  <a:lumMod val="75000"/>
                </a:srgbClr>
              </a:solidFill>
            </a:endParaRPr>
          </a:p>
          <a:p>
            <a:pPr marL="1433512" lvl="2" indent="-285750" fontAlgn="auto">
              <a:lnSpc>
                <a:spcPct val="100000"/>
              </a:lnSpc>
              <a:spcBef>
                <a:spcPts val="0"/>
              </a:spcBef>
              <a:spcAft>
                <a:spcPts val="0"/>
              </a:spcAft>
              <a:defRPr/>
            </a:pPr>
            <a:endParaRPr lang="en-US" sz="1600" dirty="0">
              <a:solidFill>
                <a:srgbClr val="696F73">
                  <a:lumMod val="75000"/>
                </a:srgbClr>
              </a:solidFill>
            </a:endParaRPr>
          </a:p>
          <a:p>
            <a:pPr marL="1433512" lvl="2" indent="-285750" fontAlgn="auto">
              <a:lnSpc>
                <a:spcPct val="100000"/>
              </a:lnSpc>
              <a:spcBef>
                <a:spcPts val="0"/>
              </a:spcBef>
              <a:spcAft>
                <a:spcPts val="0"/>
              </a:spcAft>
              <a:defRPr/>
            </a:pPr>
            <a:endParaRPr lang="en-US" sz="1600" dirty="0">
              <a:solidFill>
                <a:srgbClr val="696F73">
                  <a:lumMod val="75000"/>
                </a:srgbClr>
              </a:solidFill>
            </a:endParaRPr>
          </a:p>
          <a:p>
            <a:pPr marL="1489075" lvl="2" indent="-341313" fontAlgn="auto">
              <a:lnSpc>
                <a:spcPct val="100000"/>
              </a:lnSpc>
              <a:spcBef>
                <a:spcPts val="0"/>
              </a:spcBef>
              <a:spcAft>
                <a:spcPts val="0"/>
              </a:spcAft>
              <a:buFont typeface="Wingdings" panose="05000000000000000000" pitchFamily="2" charset="2"/>
              <a:buChar char="§"/>
              <a:defRPr/>
            </a:pPr>
            <a:endParaRPr lang="en-US" sz="1600" dirty="0">
              <a:solidFill>
                <a:srgbClr val="696F73">
                  <a:lumMod val="75000"/>
                </a:srgbClr>
              </a:solidFill>
            </a:endParaRPr>
          </a:p>
          <a:p>
            <a:pPr marL="1489075" lvl="2" indent="-341313" fontAlgn="auto">
              <a:lnSpc>
                <a:spcPct val="100000"/>
              </a:lnSpc>
              <a:spcBef>
                <a:spcPts val="0"/>
              </a:spcBef>
              <a:spcAft>
                <a:spcPts val="0"/>
              </a:spcAft>
              <a:buFont typeface="Wingdings" panose="05000000000000000000" pitchFamily="2" charset="2"/>
              <a:buChar char="§"/>
              <a:defRPr/>
            </a:pPr>
            <a:endParaRPr lang="en-US" sz="1600" dirty="0">
              <a:solidFill>
                <a:srgbClr val="696F73">
                  <a:lumMod val="75000"/>
                </a:srgbClr>
              </a:solidFill>
            </a:endParaRPr>
          </a:p>
          <a:p>
            <a:pPr marL="574675" indent="-341313" fontAlgn="auto">
              <a:lnSpc>
                <a:spcPct val="100000"/>
              </a:lnSpc>
              <a:spcBef>
                <a:spcPts val="0"/>
              </a:spcBef>
              <a:spcAft>
                <a:spcPts val="0"/>
              </a:spcAft>
              <a:buFont typeface="Wingdings" panose="05000000000000000000" pitchFamily="2" charset="2"/>
              <a:buChar char="§"/>
              <a:defRPr/>
            </a:pPr>
            <a:endParaRPr lang="en-US" sz="1600" dirty="0">
              <a:solidFill>
                <a:srgbClr val="696F73">
                  <a:lumMod val="75000"/>
                </a:srgbClr>
              </a:solidFill>
            </a:endParaRPr>
          </a:p>
          <a:p>
            <a:pPr marL="0" lvl="2" indent="0" fontAlgn="auto">
              <a:buFont typeface="Arial" panose="020B0604020202020204" pitchFamily="34" charset="0"/>
              <a:buNone/>
              <a:defRPr/>
            </a:pPr>
            <a:r>
              <a:rPr lang="en-US" sz="1600" dirty="0">
                <a:solidFill>
                  <a:srgbClr val="696F73">
                    <a:lumMod val="75000"/>
                  </a:srgbClr>
                </a:solidFill>
              </a:rPr>
              <a:t> </a:t>
            </a:r>
            <a:endParaRPr lang="en-US" sz="1600" i="1" dirty="0">
              <a:solidFill>
                <a:srgbClr val="696F73">
                  <a:lumMod val="75000"/>
                </a:srgbClr>
              </a:solidFill>
            </a:endParaRPr>
          </a:p>
        </p:txBody>
      </p:sp>
      <p:pic>
        <p:nvPicPr>
          <p:cNvPr id="7" name="Picture 6" descr="Text&#10;&#10;Description automatically generated">
            <a:extLst>
              <a:ext uri="{FF2B5EF4-FFF2-40B4-BE49-F238E27FC236}">
                <a16:creationId xmlns:a16="http://schemas.microsoft.com/office/drawing/2014/main" id="{4A0F5B4E-7715-408B-951D-E4A63CE864A8}"/>
              </a:ext>
            </a:extLst>
          </p:cNvPr>
          <p:cNvPicPr>
            <a:picLocks noChangeAspect="1"/>
          </p:cNvPicPr>
          <p:nvPr/>
        </p:nvPicPr>
        <p:blipFill rotWithShape="1">
          <a:blip r:embed="rId2"/>
          <a:srcRect t="10116" b="10116"/>
          <a:stretch/>
        </p:blipFill>
        <p:spPr>
          <a:xfrm>
            <a:off x="8127999" y="1286623"/>
            <a:ext cx="3611881" cy="2649814"/>
          </a:xfrm>
          <a:prstGeom prst="rect">
            <a:avLst/>
          </a:prstGeom>
        </p:spPr>
      </p:pic>
      <p:pic>
        <p:nvPicPr>
          <p:cNvPr id="8" name="Picture 7">
            <a:extLst>
              <a:ext uri="{FF2B5EF4-FFF2-40B4-BE49-F238E27FC236}">
                <a16:creationId xmlns:a16="http://schemas.microsoft.com/office/drawing/2014/main" id="{0119D8A6-75E3-488E-B331-42F406FB7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2339189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 Engagement</a:t>
            </a:r>
            <a:br>
              <a:rPr lang="en-US" dirty="0"/>
            </a:br>
            <a:r>
              <a:rPr lang="en-US" altLang="en-US" sz="3200" dirty="0"/>
              <a:t>Start-Safe</a:t>
            </a:r>
            <a:endParaRPr lang="en-US" dirty="0"/>
          </a:p>
        </p:txBody>
      </p:sp>
      <p:sp>
        <p:nvSpPr>
          <p:cNvPr id="4" name="Content Placeholder 2">
            <a:extLst>
              <a:ext uri="{FF2B5EF4-FFF2-40B4-BE49-F238E27FC236}">
                <a16:creationId xmlns:a16="http://schemas.microsoft.com/office/drawing/2014/main" id="{C200B213-6C09-4FF6-A959-5A3CEF5EA69E}"/>
              </a:ext>
            </a:extLst>
          </p:cNvPr>
          <p:cNvSpPr txBox="1">
            <a:spLocks noGrp="1"/>
          </p:cNvSpPr>
          <p:nvPr>
            <p:ph sz="quarter" idx="14"/>
          </p:nvPr>
        </p:nvSpPr>
        <p:spPr>
          <a:xfrm>
            <a:off x="876300" y="1554172"/>
            <a:ext cx="6043484" cy="4562148"/>
          </a:xfrm>
        </p:spPr>
        <p:txBody>
          <a:bodyPr rtlCol="0"/>
          <a:lstStyle>
            <a:lvl1pPr marL="2286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1pPr>
            <a:lvl2pPr marL="6858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2pPr>
            <a:lvl3pPr marL="11430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3pPr>
            <a:lvl4pPr marL="16002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4pPr>
            <a:lvl5pPr marL="2057400" indent="-228600" algn="l" defTabSz="914400" rtl="0" eaLnBrk="1" latinLnBrk="0" hangingPunct="1">
              <a:lnSpc>
                <a:spcPct val="90000"/>
              </a:lnSpc>
              <a:spcBef>
                <a:spcPts val="600"/>
              </a:spcBef>
              <a:spcAft>
                <a:spcPts val="600"/>
              </a:spcAft>
              <a:buFont typeface="Arial" panose="020B0604020202020204" pitchFamily="34" charset="0"/>
              <a:buChar char="•"/>
              <a:defRPr sz="1800" kern="1200">
                <a:solidFill>
                  <a:schemeClr val="accent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defRPr/>
            </a:pPr>
            <a:r>
              <a:rPr lang="en-US" sz="1900" dirty="0">
                <a:solidFill>
                  <a:srgbClr val="696F73">
                    <a:lumMod val="75000"/>
                  </a:srgbClr>
                </a:solidFill>
              </a:rPr>
              <a:t>Safety Culture Awareness Program</a:t>
            </a:r>
          </a:p>
          <a:p>
            <a:pPr fontAlgn="auto">
              <a:defRPr/>
            </a:pPr>
            <a:r>
              <a:rPr lang="en-US" sz="1900" dirty="0">
                <a:solidFill>
                  <a:srgbClr val="696F73">
                    <a:lumMod val="75000"/>
                  </a:srgbClr>
                </a:solidFill>
              </a:rPr>
              <a:t>Driving a mindset from day one at Clean Harbors/HPC Industrial </a:t>
            </a:r>
          </a:p>
          <a:p>
            <a:pPr fontAlgn="auto">
              <a:defRPr/>
            </a:pPr>
            <a:r>
              <a:rPr lang="en-US" sz="1900" dirty="0">
                <a:solidFill>
                  <a:srgbClr val="696F73">
                    <a:lumMod val="75000"/>
                  </a:srgbClr>
                </a:solidFill>
              </a:rPr>
              <a:t>All Clean Harbors/HPC Industrial employees participate </a:t>
            </a:r>
          </a:p>
          <a:p>
            <a:pPr fontAlgn="auto">
              <a:defRPr/>
            </a:pPr>
            <a:r>
              <a:rPr lang="en-US" sz="1900" dirty="0">
                <a:solidFill>
                  <a:srgbClr val="696F73">
                    <a:lumMod val="75000"/>
                  </a:srgbClr>
                </a:solidFill>
              </a:rPr>
              <a:t>In order to participate the employee must have a </a:t>
            </a:r>
            <a:r>
              <a:rPr lang="en-US" sz="1900" u="sng" dirty="0">
                <a:solidFill>
                  <a:srgbClr val="696F73">
                    <a:lumMod val="75000"/>
                  </a:srgbClr>
                </a:solidFill>
              </a:rPr>
              <a:t>trained guide</a:t>
            </a:r>
          </a:p>
          <a:p>
            <a:pPr fontAlgn="auto">
              <a:defRPr/>
            </a:pPr>
            <a:r>
              <a:rPr lang="en-US" sz="1900" dirty="0">
                <a:solidFill>
                  <a:srgbClr val="696F73">
                    <a:lumMod val="75000"/>
                  </a:srgbClr>
                </a:solidFill>
              </a:rPr>
              <a:t>Employees go through 20 weeks of training around scenario’s and learning the Clean Harbors/HPC Industrial Culture of nothing is more important than your safety</a:t>
            </a:r>
          </a:p>
          <a:p>
            <a:pPr fontAlgn="auto">
              <a:defRPr/>
            </a:pPr>
            <a:r>
              <a:rPr lang="en-US" sz="1900" dirty="0">
                <a:solidFill>
                  <a:srgbClr val="696F73">
                    <a:lumMod val="75000"/>
                  </a:srgbClr>
                </a:solidFill>
              </a:rPr>
              <a:t>There are various meetings set up with support system throughout the organization for a learner to reach out if ever in doubt or concerned</a:t>
            </a:r>
            <a:endParaRPr lang="en-US" sz="1900" b="1" dirty="0">
              <a:solidFill>
                <a:srgbClr val="696F73">
                  <a:lumMod val="75000"/>
                </a:srgbClr>
              </a:solidFill>
            </a:endParaRPr>
          </a:p>
          <a:p>
            <a:pPr fontAlgn="auto">
              <a:defRPr/>
            </a:pPr>
            <a:endParaRPr lang="en-US" sz="2400" dirty="0">
              <a:solidFill>
                <a:srgbClr val="696F73">
                  <a:lumMod val="75000"/>
                </a:srgbClr>
              </a:solidFill>
            </a:endParaRPr>
          </a:p>
          <a:p>
            <a:pPr marL="1433512" lvl="2" indent="-285750" fontAlgn="auto">
              <a:lnSpc>
                <a:spcPct val="100000"/>
              </a:lnSpc>
              <a:spcBef>
                <a:spcPts val="0"/>
              </a:spcBef>
              <a:spcAft>
                <a:spcPts val="0"/>
              </a:spcAft>
              <a:defRPr/>
            </a:pPr>
            <a:endParaRPr lang="en-US" sz="1600" dirty="0">
              <a:solidFill>
                <a:srgbClr val="696F73">
                  <a:lumMod val="75000"/>
                </a:srgbClr>
              </a:solidFill>
            </a:endParaRPr>
          </a:p>
          <a:p>
            <a:pPr marL="1433512" lvl="2" indent="-285750" fontAlgn="auto">
              <a:lnSpc>
                <a:spcPct val="100000"/>
              </a:lnSpc>
              <a:spcBef>
                <a:spcPts val="0"/>
              </a:spcBef>
              <a:spcAft>
                <a:spcPts val="0"/>
              </a:spcAft>
              <a:defRPr/>
            </a:pPr>
            <a:endParaRPr lang="en-US" sz="1600" dirty="0">
              <a:solidFill>
                <a:srgbClr val="696F73">
                  <a:lumMod val="75000"/>
                </a:srgbClr>
              </a:solidFill>
            </a:endParaRPr>
          </a:p>
          <a:p>
            <a:pPr marL="1489075" lvl="2" indent="-341313" fontAlgn="auto">
              <a:lnSpc>
                <a:spcPct val="100000"/>
              </a:lnSpc>
              <a:spcBef>
                <a:spcPts val="0"/>
              </a:spcBef>
              <a:spcAft>
                <a:spcPts val="0"/>
              </a:spcAft>
              <a:buFont typeface="Wingdings" panose="05000000000000000000" pitchFamily="2" charset="2"/>
              <a:buChar char="§"/>
              <a:defRPr/>
            </a:pPr>
            <a:endParaRPr lang="en-US" sz="1600" dirty="0">
              <a:solidFill>
                <a:srgbClr val="696F73">
                  <a:lumMod val="75000"/>
                </a:srgbClr>
              </a:solidFill>
            </a:endParaRPr>
          </a:p>
          <a:p>
            <a:pPr marL="1489075" lvl="2" indent="-341313" fontAlgn="auto">
              <a:lnSpc>
                <a:spcPct val="100000"/>
              </a:lnSpc>
              <a:spcBef>
                <a:spcPts val="0"/>
              </a:spcBef>
              <a:spcAft>
                <a:spcPts val="0"/>
              </a:spcAft>
              <a:buFont typeface="Wingdings" panose="05000000000000000000" pitchFamily="2" charset="2"/>
              <a:buChar char="§"/>
              <a:defRPr/>
            </a:pPr>
            <a:endParaRPr lang="en-US" sz="1600" dirty="0">
              <a:solidFill>
                <a:srgbClr val="696F73">
                  <a:lumMod val="75000"/>
                </a:srgbClr>
              </a:solidFill>
            </a:endParaRPr>
          </a:p>
          <a:p>
            <a:pPr marL="574675" indent="-341313" fontAlgn="auto">
              <a:lnSpc>
                <a:spcPct val="100000"/>
              </a:lnSpc>
              <a:spcBef>
                <a:spcPts val="0"/>
              </a:spcBef>
              <a:spcAft>
                <a:spcPts val="0"/>
              </a:spcAft>
              <a:buFont typeface="Wingdings" panose="05000000000000000000" pitchFamily="2" charset="2"/>
              <a:buChar char="§"/>
              <a:defRPr/>
            </a:pPr>
            <a:endParaRPr lang="en-US" sz="1600" dirty="0">
              <a:solidFill>
                <a:srgbClr val="696F73">
                  <a:lumMod val="75000"/>
                </a:srgbClr>
              </a:solidFill>
            </a:endParaRPr>
          </a:p>
          <a:p>
            <a:pPr marL="0" lvl="2" indent="0" fontAlgn="auto">
              <a:buFont typeface="Arial" panose="020B0604020202020204" pitchFamily="34" charset="0"/>
              <a:buNone/>
              <a:defRPr/>
            </a:pPr>
            <a:r>
              <a:rPr lang="en-US" sz="1600" dirty="0">
                <a:solidFill>
                  <a:srgbClr val="696F73">
                    <a:lumMod val="75000"/>
                  </a:srgbClr>
                </a:solidFill>
              </a:rPr>
              <a:t> </a:t>
            </a:r>
            <a:endParaRPr lang="en-US" sz="1600" i="1" dirty="0">
              <a:solidFill>
                <a:srgbClr val="696F73">
                  <a:lumMod val="75000"/>
                </a:srgbClr>
              </a:solidFill>
            </a:endParaRPr>
          </a:p>
        </p:txBody>
      </p:sp>
      <p:pic>
        <p:nvPicPr>
          <p:cNvPr id="5" name="Picture 2">
            <a:extLst>
              <a:ext uri="{FF2B5EF4-FFF2-40B4-BE49-F238E27FC236}">
                <a16:creationId xmlns:a16="http://schemas.microsoft.com/office/drawing/2014/main" id="{A3E85FAB-C27D-4319-9DC5-4BF4FFACC2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6205" y="1232267"/>
            <a:ext cx="2243722" cy="332632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4">
            <a:extLst>
              <a:ext uri="{FF2B5EF4-FFF2-40B4-BE49-F238E27FC236}">
                <a16:creationId xmlns:a16="http://schemas.microsoft.com/office/drawing/2014/main" id="{C54C72B5-EB99-48E7-847B-577C61D02D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7871" y="2136461"/>
            <a:ext cx="2158766" cy="320113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descr="https://portal.cleanharbors.com/sites/businessSystemsTraining/area_management/SiteAssets/SitePages/Home/Start%20Safe%20Logo.jpg">
            <a:extLst>
              <a:ext uri="{FF2B5EF4-FFF2-40B4-BE49-F238E27FC236}">
                <a16:creationId xmlns:a16="http://schemas.microsoft.com/office/drawing/2014/main" id="{A808D0AB-70D3-4CA5-8380-49074728AE4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146243" y="4110305"/>
            <a:ext cx="1560674" cy="1556822"/>
          </a:xfrm>
          <a:prstGeom prst="rect">
            <a:avLst/>
          </a:prstGeom>
          <a:noFill/>
          <a:effectLst>
            <a:outerShdw blurRad="63500" sx="102000" sy="102000" algn="ctr" rotWithShape="0">
              <a:prstClr val="black">
                <a:alpha val="40000"/>
              </a:prstClr>
            </a:outerShdw>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25AEAA9C-587B-4472-AD8F-215A129F7F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34070" y="391791"/>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183202517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 Engagement</a:t>
            </a:r>
            <a:br>
              <a:rPr lang="en-US" dirty="0"/>
            </a:br>
            <a:r>
              <a:rPr lang="en-US" dirty="0"/>
              <a:t>Take 5 For Your 5</a:t>
            </a:r>
          </a:p>
        </p:txBody>
      </p:sp>
      <p:sp>
        <p:nvSpPr>
          <p:cNvPr id="4" name="Content Placeholder 10">
            <a:extLst>
              <a:ext uri="{FF2B5EF4-FFF2-40B4-BE49-F238E27FC236}">
                <a16:creationId xmlns:a16="http://schemas.microsoft.com/office/drawing/2014/main" id="{E746B933-BCEF-4E82-8C94-C95D9C234792}"/>
              </a:ext>
            </a:extLst>
          </p:cNvPr>
          <p:cNvSpPr txBox="1">
            <a:spLocks/>
          </p:cNvSpPr>
          <p:nvPr/>
        </p:nvSpPr>
        <p:spPr>
          <a:xfrm>
            <a:off x="876300" y="1618628"/>
            <a:ext cx="6581140" cy="437896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400"/>
              </a:spcBef>
              <a:spcAft>
                <a:spcPts val="400"/>
              </a:spcAft>
              <a:buFont typeface="Wingdings" panose="05000000000000000000" pitchFamily="2" charset="2"/>
              <a:buChar char="§"/>
              <a:defRPr sz="2400" kern="1200" baseline="0">
                <a:solidFill>
                  <a:schemeClr val="tx1"/>
                </a:solidFill>
                <a:latin typeface="+mn-lt"/>
                <a:ea typeface="+mn-ea"/>
                <a:cs typeface="+mn-cs"/>
              </a:defRPr>
            </a:lvl1pPr>
            <a:lvl2pPr marL="685800" indent="-228600" algn="l" defTabSz="914400" rtl="0" eaLnBrk="1" latinLnBrk="0" hangingPunct="1">
              <a:lnSpc>
                <a:spcPct val="100000"/>
              </a:lnSpc>
              <a:spcBef>
                <a:spcPts val="400"/>
              </a:spcBef>
              <a:spcAft>
                <a:spcPts val="400"/>
              </a:spcAft>
              <a:buFont typeface="Arial" panose="020B0604020202020204" pitchFamily="34" charset="0"/>
              <a:buChar char="-"/>
              <a:defRPr sz="2000" kern="1200" baseline="0">
                <a:solidFill>
                  <a:schemeClr val="tx1"/>
                </a:solidFill>
                <a:latin typeface="+mn-lt"/>
                <a:ea typeface="+mn-ea"/>
                <a:cs typeface="+mn-cs"/>
              </a:defRPr>
            </a:lvl2pPr>
            <a:lvl3pPr marL="1143000" indent="-228600" algn="l" defTabSz="914400" rtl="0" eaLnBrk="1" latinLnBrk="0" hangingPunct="1">
              <a:lnSpc>
                <a:spcPct val="100000"/>
              </a:lnSpc>
              <a:spcBef>
                <a:spcPts val="400"/>
              </a:spcBef>
              <a:spcAft>
                <a:spcPts val="400"/>
              </a:spcAft>
              <a:buFont typeface="Arial" panose="020B0604020202020204" pitchFamily="34" charset="0"/>
              <a:buChar char="-"/>
              <a:defRPr sz="2000" kern="1200" baseline="0">
                <a:solidFill>
                  <a:schemeClr val="tx1"/>
                </a:solidFill>
                <a:latin typeface="+mn-lt"/>
                <a:ea typeface="+mn-ea"/>
                <a:cs typeface="+mn-cs"/>
              </a:defRPr>
            </a:lvl3pPr>
            <a:lvl4pPr marL="1600200" indent="-228600" algn="l" defTabSz="914400" rtl="0" eaLnBrk="1" latinLnBrk="0" hangingPunct="1">
              <a:lnSpc>
                <a:spcPct val="100000"/>
              </a:lnSpc>
              <a:spcBef>
                <a:spcPts val="400"/>
              </a:spcBef>
              <a:spcAft>
                <a:spcPts val="400"/>
              </a:spcAft>
              <a:buFont typeface="Arial" panose="020B0604020202020204" pitchFamily="34" charset="0"/>
              <a:buChar char="-"/>
              <a:defRPr sz="2000" kern="1200" baseline="0">
                <a:solidFill>
                  <a:schemeClr val="tx1"/>
                </a:solidFill>
                <a:latin typeface="+mn-lt"/>
                <a:ea typeface="+mn-ea"/>
                <a:cs typeface="+mn-cs"/>
              </a:defRPr>
            </a:lvl4pPr>
            <a:lvl5pPr marL="2057400" indent="-228600" algn="l" defTabSz="914400" rtl="0" eaLnBrk="1" latinLnBrk="0" hangingPunct="1">
              <a:lnSpc>
                <a:spcPct val="100000"/>
              </a:lnSpc>
              <a:spcBef>
                <a:spcPts val="400"/>
              </a:spcBef>
              <a:spcAft>
                <a:spcPts val="400"/>
              </a:spcAft>
              <a:buFont typeface="Arial" panose="020B0604020202020204" pitchFamily="34" charset="0"/>
              <a:buChar char="-"/>
              <a:defRPr sz="20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Each employee lists their 5 reasons why they want to be safe and signs a Safety Acknowledgement Form</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The form is copied into their personnel file and they keep the original to remind them of their reason to be safe</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All new employees are required to complete the form</a:t>
            </a:r>
          </a:p>
          <a:p>
            <a:pPr marL="0" marR="0" lvl="0" indent="0" algn="l" defTabSz="914400" rtl="0" eaLnBrk="1" fontAlgn="auto" latinLnBrk="0" hangingPunct="1">
              <a:lnSpc>
                <a:spcPct val="100000"/>
              </a:lnSpc>
              <a:spcBef>
                <a:spcPts val="400"/>
              </a:spcBef>
              <a:spcAft>
                <a:spcPts val="400"/>
              </a:spcAft>
              <a:buClrTx/>
              <a:buSzTx/>
              <a:buFont typeface="Wingdings" panose="05000000000000000000" pitchFamily="2" charset="2"/>
              <a:buNone/>
              <a:tabLst/>
              <a:defRPr/>
            </a:pPr>
            <a:endPar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400"/>
              </a:spcBef>
              <a:spcAft>
                <a:spcPts val="400"/>
              </a:spcAft>
              <a:buClrTx/>
              <a:buSzTx/>
              <a:buFont typeface="Wingdings" panose="05000000000000000000" pitchFamily="2" charset="2"/>
              <a:buNone/>
              <a:tabLst/>
              <a:defRPr/>
            </a:pPr>
            <a:r>
              <a:rPr kumimoji="0" lang="en-US" sz="1800" b="1" i="1" u="none" strike="noStrike" kern="1200" cap="none" spc="0" normalizeH="0" baseline="0" noProof="0" dirty="0">
                <a:ln>
                  <a:noFill/>
                </a:ln>
                <a:solidFill>
                  <a:srgbClr val="2B363C"/>
                </a:solidFill>
                <a:effectLst/>
                <a:uLnTx/>
                <a:uFillTx/>
                <a:latin typeface="Arial" panose="020B0604020202020204"/>
                <a:ea typeface="+mn-ea"/>
                <a:cs typeface="+mn-cs"/>
              </a:rPr>
              <a:t>Take 5 For Your 5</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Am I trained to perform this task?</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Do I have the right PPE?</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Are there line of fire hazards in the work area?</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Am I utilizing the tools and equipment correctly?</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What else can I do to make this task and area safer?</a:t>
            </a: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endParaRPr kumimoji="0" lang="en-US" sz="2400" b="0" i="0" u="none" strike="noStrike" kern="1200" cap="none" spc="0" normalizeH="0" baseline="0" noProof="0" dirty="0">
              <a:ln>
                <a:noFill/>
              </a:ln>
              <a:solidFill>
                <a:srgbClr val="2B363C"/>
              </a:solidFill>
              <a:effectLst/>
              <a:uLnTx/>
              <a:uFillTx/>
              <a:latin typeface="Arial" panose="020B0604020202020204"/>
              <a:ea typeface="+mn-ea"/>
              <a:cs typeface="+mn-cs"/>
            </a:endParaRPr>
          </a:p>
          <a:p>
            <a:pPr marL="228600" marR="0" lvl="0" indent="-228600" algn="l" defTabSz="914400" rtl="0" eaLnBrk="1" fontAlgn="auto" latinLnBrk="0" hangingPunct="1">
              <a:lnSpc>
                <a:spcPct val="100000"/>
              </a:lnSpc>
              <a:spcBef>
                <a:spcPts val="400"/>
              </a:spcBef>
              <a:spcAft>
                <a:spcPts val="400"/>
              </a:spcAft>
              <a:buClrTx/>
              <a:buSzTx/>
              <a:buFont typeface="Wingdings" panose="05000000000000000000" pitchFamily="2" charset="2"/>
              <a:buChar char="§"/>
              <a:tabLst/>
              <a:defRPr/>
            </a:pPr>
            <a:endParaRPr kumimoji="0" lang="en-US" sz="2400" b="0" i="0" u="none" strike="noStrike" kern="1200" cap="none" spc="0" normalizeH="0" baseline="0" noProof="0" dirty="0">
              <a:ln>
                <a:noFill/>
              </a:ln>
              <a:solidFill>
                <a:srgbClr val="2B363C"/>
              </a:solidFill>
              <a:effectLst/>
              <a:uLnTx/>
              <a:uFillTx/>
              <a:latin typeface="Arial" panose="020B0604020202020204"/>
              <a:ea typeface="+mn-ea"/>
              <a:cs typeface="+mn-cs"/>
            </a:endParaRPr>
          </a:p>
        </p:txBody>
      </p:sp>
      <p:pic>
        <p:nvPicPr>
          <p:cNvPr id="5" name="Picture 4" descr="Safety-Starts-with-Me-Live-it-3-6-5-form-ENGLISH.jpg">
            <a:extLst>
              <a:ext uri="{FF2B5EF4-FFF2-40B4-BE49-F238E27FC236}">
                <a16:creationId xmlns:a16="http://schemas.microsoft.com/office/drawing/2014/main" id="{2282560D-A000-4894-80D1-D3D513617230}"/>
              </a:ext>
            </a:extLst>
          </p:cNvPr>
          <p:cNvPicPr>
            <a:picLocks noChangeAspect="1"/>
          </p:cNvPicPr>
          <p:nvPr/>
        </p:nvPicPr>
        <p:blipFill>
          <a:blip r:embed="rId2" cstate="print"/>
          <a:stretch>
            <a:fillRect/>
          </a:stretch>
        </p:blipFill>
        <p:spPr>
          <a:xfrm>
            <a:off x="7798527" y="1481957"/>
            <a:ext cx="3722914" cy="4549097"/>
          </a:xfrm>
          <a:prstGeom prst="rect">
            <a:avLst/>
          </a:prstGeom>
          <a:ln w="6350">
            <a:noFill/>
          </a:ln>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DAB64B25-77A5-47CB-8F2A-4B4B98B1CD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11953700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 Engagement</a:t>
            </a:r>
            <a:br>
              <a:rPr lang="en-US" dirty="0"/>
            </a:br>
            <a:r>
              <a:rPr lang="en-US" sz="3200" dirty="0"/>
              <a:t>Stay-Safe</a:t>
            </a:r>
            <a:endParaRPr lang="en-US" dirty="0"/>
          </a:p>
        </p:txBody>
      </p:sp>
      <p:pic>
        <p:nvPicPr>
          <p:cNvPr id="4" name="Picture 5">
            <a:extLst>
              <a:ext uri="{FF2B5EF4-FFF2-40B4-BE49-F238E27FC236}">
                <a16:creationId xmlns:a16="http://schemas.microsoft.com/office/drawing/2014/main" id="{70193FD0-1C5C-4D9A-802E-373C3F0338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8568" y="1876598"/>
            <a:ext cx="9694863" cy="352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https://portal.cleanharbors.com/sites/healthSafety/startsafe/SiteAssets/SitePages/LOB-Specific/Stay-Safe%20Logo.png">
            <a:extLst>
              <a:ext uri="{FF2B5EF4-FFF2-40B4-BE49-F238E27FC236}">
                <a16:creationId xmlns:a16="http://schemas.microsoft.com/office/drawing/2014/main" id="{2DD29FF2-FBAE-47C3-8D46-29833E6F941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165937" y="4558639"/>
            <a:ext cx="1309382" cy="1386105"/>
          </a:xfrm>
          <a:prstGeom prst="rect">
            <a:avLst/>
          </a:prstGeom>
          <a:noFill/>
          <a:effectLst>
            <a:outerShdw blurRad="63500" sx="102000" sy="102000" algn="ctr" rotWithShape="0">
              <a:prstClr val="black">
                <a:alpha val="40000"/>
              </a:prstClr>
            </a:outerShdw>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63348DC-9225-41E3-BBBF-41E13F464D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6072" y="56828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19253393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 Participation</a:t>
            </a:r>
            <a:br>
              <a:rPr lang="en-US" dirty="0"/>
            </a:br>
            <a:r>
              <a:rPr lang="en-US" dirty="0"/>
              <a:t>Near Miss and Stop Work Authority</a:t>
            </a:r>
          </a:p>
        </p:txBody>
      </p:sp>
      <p:sp>
        <p:nvSpPr>
          <p:cNvPr id="4" name="Rectangle 3">
            <a:extLst>
              <a:ext uri="{FF2B5EF4-FFF2-40B4-BE49-F238E27FC236}">
                <a16:creationId xmlns:a16="http://schemas.microsoft.com/office/drawing/2014/main" id="{FC0DED15-937B-4A1E-A780-28AE05793F43}"/>
              </a:ext>
            </a:extLst>
          </p:cNvPr>
          <p:cNvSpPr/>
          <p:nvPr/>
        </p:nvSpPr>
        <p:spPr>
          <a:xfrm>
            <a:off x="631826" y="1879467"/>
            <a:ext cx="7566025" cy="378565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sng" strike="noStrike" kern="1200" cap="none" spc="0" normalizeH="0" baseline="0" noProof="0" dirty="0">
                <a:ln>
                  <a:noFill/>
                </a:ln>
                <a:solidFill>
                  <a:srgbClr val="2B363C"/>
                </a:solidFill>
                <a:effectLst/>
                <a:uLnTx/>
                <a:uFillTx/>
                <a:latin typeface="Arial" panose="020B0604020202020204"/>
                <a:ea typeface="+mn-ea"/>
                <a:cs typeface="+mn-cs"/>
              </a:rPr>
              <a:t>Near Miss</a:t>
            </a:r>
            <a:br>
              <a:rPr kumimoji="0" lang="en-US" sz="2000" b="1" i="1" u="sng" strike="noStrike" kern="1200" cap="none" spc="0" normalizeH="0" baseline="0" noProof="0" dirty="0">
                <a:ln>
                  <a:noFill/>
                </a:ln>
                <a:solidFill>
                  <a:srgbClr val="2B363C"/>
                </a:solidFill>
                <a:effectLst/>
                <a:uLnTx/>
                <a:uFillTx/>
                <a:latin typeface="Arial" panose="020B0604020202020204"/>
                <a:ea typeface="+mn-ea"/>
                <a:cs typeface="+mn-cs"/>
              </a:rPr>
            </a:br>
            <a:r>
              <a:rPr kumimoji="0" lang="en-US" sz="2000" b="0" i="0" u="none" strike="noStrike" kern="1200" cap="none" spc="0" normalizeH="0" baseline="0" noProof="0" dirty="0">
                <a:ln>
                  <a:noFill/>
                </a:ln>
                <a:solidFill>
                  <a:srgbClr val="2B363C"/>
                </a:solidFill>
                <a:effectLst/>
                <a:uLnTx/>
                <a:uFillTx/>
                <a:latin typeface="Arial" panose="020B0604020202020204"/>
                <a:ea typeface="+mn-ea"/>
                <a:cs typeface="+mn-cs"/>
              </a:rPr>
              <a:t>Unplanned events that did not result in injury, illness or damage but had the potential to do so. Identifying, eliminating and reporting near misses prevent injuries in the workplace by removing the hazard prior to causing an incident.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B363C"/>
                </a:solidFill>
                <a:effectLst/>
                <a:uLnTx/>
                <a:uFillTx/>
                <a:latin typeface="Arial" panose="020B0604020202020204"/>
                <a:ea typeface="+mn-ea"/>
                <a:cs typeface="+mn-cs"/>
              </a:rPr>
              <a:t>Can use a phone app, form or web-based reporting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2B363C"/>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sng" strike="noStrike" kern="1200" cap="none" spc="0" normalizeH="0" baseline="0" noProof="0" dirty="0">
                <a:ln>
                  <a:noFill/>
                </a:ln>
                <a:solidFill>
                  <a:srgbClr val="2B363C"/>
                </a:solidFill>
                <a:effectLst/>
                <a:uLnTx/>
                <a:uFillTx/>
                <a:latin typeface="Arial" panose="020B0604020202020204"/>
                <a:ea typeface="+mn-ea"/>
                <a:cs typeface="+mn-cs"/>
              </a:rPr>
              <a:t>STOP Work</a:t>
            </a:r>
            <a:br>
              <a:rPr kumimoji="0" lang="en-US" sz="2000" b="1" i="1" u="sng" strike="noStrike" kern="1200" cap="none" spc="0" normalizeH="0" baseline="0" noProof="0" dirty="0">
                <a:ln>
                  <a:noFill/>
                </a:ln>
                <a:solidFill>
                  <a:srgbClr val="2B363C"/>
                </a:solidFill>
                <a:effectLst/>
                <a:uLnTx/>
                <a:uFillTx/>
                <a:latin typeface="Arial" panose="020B0604020202020204"/>
                <a:ea typeface="+mn-ea"/>
                <a:cs typeface="+mn-cs"/>
              </a:rPr>
            </a:br>
            <a:r>
              <a:rPr kumimoji="0" lang="en-US" sz="2000" b="0" i="0" u="none" strike="noStrike" kern="1200" cap="none" spc="0" normalizeH="0" baseline="0" noProof="0" dirty="0">
                <a:ln>
                  <a:noFill/>
                </a:ln>
                <a:solidFill>
                  <a:srgbClr val="2B363C"/>
                </a:solidFill>
                <a:effectLst/>
                <a:uLnTx/>
                <a:uFillTx/>
                <a:latin typeface="Arial" panose="020B0604020202020204"/>
                <a:ea typeface="+mn-ea"/>
                <a:cs typeface="+mn-cs"/>
              </a:rPr>
              <a:t>Everyone has the responsibility and obligation to STOP potential unsafe actions before they happen.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B363C"/>
                </a:solidFill>
                <a:effectLst/>
                <a:uLnTx/>
                <a:uFillTx/>
                <a:latin typeface="Arial" panose="020B0604020202020204"/>
                <a:ea typeface="+mn-ea"/>
                <a:cs typeface="+mn-cs"/>
              </a:rPr>
              <a:t>Can use phone app, form or web-based reporting system</a:t>
            </a:r>
          </a:p>
        </p:txBody>
      </p:sp>
      <p:pic>
        <p:nvPicPr>
          <p:cNvPr id="5" name="Picture 4" descr="Text&#10;&#10;Description automatically generated">
            <a:extLst>
              <a:ext uri="{FF2B5EF4-FFF2-40B4-BE49-F238E27FC236}">
                <a16:creationId xmlns:a16="http://schemas.microsoft.com/office/drawing/2014/main" id="{84E8F015-6C07-41E9-B5EC-45E7C230D053}"/>
              </a:ext>
            </a:extLst>
          </p:cNvPr>
          <p:cNvPicPr>
            <a:picLocks noChangeAspect="1"/>
          </p:cNvPicPr>
          <p:nvPr/>
        </p:nvPicPr>
        <p:blipFill rotWithShape="1">
          <a:blip r:embed="rId2"/>
          <a:srcRect l="17215" t="4156" r="18196" b="4242"/>
          <a:stretch/>
        </p:blipFill>
        <p:spPr>
          <a:xfrm>
            <a:off x="8302534" y="1407573"/>
            <a:ext cx="3508465" cy="4633045"/>
          </a:xfrm>
          <a:prstGeom prst="rect">
            <a:avLst/>
          </a:prstGeom>
        </p:spPr>
      </p:pic>
      <p:pic>
        <p:nvPicPr>
          <p:cNvPr id="6" name="Picture 5">
            <a:extLst>
              <a:ext uri="{FF2B5EF4-FFF2-40B4-BE49-F238E27FC236}">
                <a16:creationId xmlns:a16="http://schemas.microsoft.com/office/drawing/2014/main" id="{BD84952F-FC43-47F3-AC73-71D0B36EF7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37466574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 Participation</a:t>
            </a:r>
            <a:br>
              <a:rPr lang="en-US" dirty="0"/>
            </a:br>
            <a:r>
              <a:rPr lang="en-US" dirty="0"/>
              <a:t>Safety Committee</a:t>
            </a:r>
          </a:p>
        </p:txBody>
      </p:sp>
      <p:sp>
        <p:nvSpPr>
          <p:cNvPr id="4" name="TextBox 3">
            <a:extLst>
              <a:ext uri="{FF2B5EF4-FFF2-40B4-BE49-F238E27FC236}">
                <a16:creationId xmlns:a16="http://schemas.microsoft.com/office/drawing/2014/main" id="{30D39288-F96C-48A0-97EE-5754E9B36458}"/>
              </a:ext>
            </a:extLst>
          </p:cNvPr>
          <p:cNvSpPr txBox="1"/>
          <p:nvPr/>
        </p:nvSpPr>
        <p:spPr>
          <a:xfrm>
            <a:off x="947698" y="1646912"/>
            <a:ext cx="8742362" cy="4647426"/>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B363C">
                    <a:lumMod val="50000"/>
                  </a:srgbClr>
                </a:solidFill>
                <a:effectLst/>
                <a:uLnTx/>
                <a:uFillTx/>
                <a:latin typeface="Arial" panose="020B0604020202020204"/>
                <a:ea typeface="+mn-ea"/>
                <a:cs typeface="+mn-cs"/>
              </a:rPr>
              <a:t>Purpose: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To steward Safety 3-6-5 and promote continuous safety improvement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4F535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B363C">
                    <a:lumMod val="50000"/>
                  </a:srgbClr>
                </a:solidFill>
                <a:effectLst/>
                <a:uLnTx/>
                <a:uFillTx/>
                <a:latin typeface="Arial" panose="020B0604020202020204"/>
                <a:ea typeface="+mn-ea"/>
                <a:cs typeface="+mn-cs"/>
              </a:rPr>
              <a:t>Membership:</a:t>
            </a:r>
            <a:endParaRPr kumimoji="0" lang="en-US" sz="1800" b="0" i="0" u="none" strike="noStrike" kern="1200" cap="none" spc="0" normalizeH="0" baseline="0" noProof="0" dirty="0">
              <a:ln>
                <a:noFill/>
              </a:ln>
              <a:solidFill>
                <a:srgbClr val="2B363C">
                  <a:lumMod val="50000"/>
                </a:srgbClr>
              </a:solidFill>
              <a:effectLst/>
              <a:uLnTx/>
              <a:uFillTx/>
              <a:latin typeface="Arial" panose="020B060402020202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1 Manager (Branch / Site / Account)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1 Supervisor</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1 Field Employee per 10 Employees (Sample of Service Lines)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1 Safety (If Embedded or Available)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Safety Committee will be rotated out with new members each Quarter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B363C">
                    <a:lumMod val="50000"/>
                  </a:srgbClr>
                </a:solidFill>
                <a:effectLst/>
                <a:uLnTx/>
                <a:uFillTx/>
                <a:latin typeface="Arial" panose="020B0604020202020204"/>
                <a:ea typeface="+mn-ea"/>
                <a:cs typeface="+mn-cs"/>
              </a:rPr>
              <a:t>Meeting Agenda / Duties: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Conduct performance observations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Choose target areas for observations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Trend findings and develop corrective actions from: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Observations, audits, near misses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Communicate findings to work group during monthly meeting</a:t>
            </a:r>
          </a:p>
        </p:txBody>
      </p:sp>
      <p:pic>
        <p:nvPicPr>
          <p:cNvPr id="5" name="Picture 4">
            <a:extLst>
              <a:ext uri="{FF2B5EF4-FFF2-40B4-BE49-F238E27FC236}">
                <a16:creationId xmlns:a16="http://schemas.microsoft.com/office/drawing/2014/main" id="{B13A0E71-49B6-4186-9E64-748BCBDDDFB4}"/>
              </a:ext>
            </a:extLst>
          </p:cNvPr>
          <p:cNvPicPr>
            <a:picLocks noChangeAspect="1"/>
          </p:cNvPicPr>
          <p:nvPr/>
        </p:nvPicPr>
        <p:blipFill>
          <a:blip r:embed="rId2"/>
          <a:stretch>
            <a:fillRect/>
          </a:stretch>
        </p:blipFill>
        <p:spPr>
          <a:xfrm>
            <a:off x="9398000" y="2019619"/>
            <a:ext cx="2463165" cy="2818762"/>
          </a:xfrm>
          <a:prstGeom prst="rect">
            <a:avLst/>
          </a:prstGeom>
        </p:spPr>
      </p:pic>
      <p:pic>
        <p:nvPicPr>
          <p:cNvPr id="6" name="Picture 5">
            <a:extLst>
              <a:ext uri="{FF2B5EF4-FFF2-40B4-BE49-F238E27FC236}">
                <a16:creationId xmlns:a16="http://schemas.microsoft.com/office/drawing/2014/main" id="{EE6F1498-4EA4-4191-97EF-0A4CEE63AA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0060" y="482703"/>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316264498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 Participation</a:t>
            </a:r>
            <a:br>
              <a:rPr lang="en-US" dirty="0"/>
            </a:br>
            <a:r>
              <a:rPr lang="en-US" altLang="en-US" dirty="0"/>
              <a:t>Performance Observations</a:t>
            </a:r>
            <a:endParaRPr lang="en-US" dirty="0"/>
          </a:p>
        </p:txBody>
      </p:sp>
      <p:sp>
        <p:nvSpPr>
          <p:cNvPr id="3" name="Content Placeholder 2">
            <a:extLst>
              <a:ext uri="{FF2B5EF4-FFF2-40B4-BE49-F238E27FC236}">
                <a16:creationId xmlns:a16="http://schemas.microsoft.com/office/drawing/2014/main" id="{245B95EA-4AC7-496C-8F50-7672799E3EE4}"/>
              </a:ext>
            </a:extLst>
          </p:cNvPr>
          <p:cNvSpPr>
            <a:spLocks noGrp="1"/>
          </p:cNvSpPr>
          <p:nvPr>
            <p:ph sz="quarter" idx="14"/>
          </p:nvPr>
        </p:nvSpPr>
        <p:spPr/>
        <p:txBody>
          <a:bodyPr/>
          <a:lstStyle/>
          <a:p>
            <a:endParaRPr lang="en-US" dirty="0"/>
          </a:p>
        </p:txBody>
      </p:sp>
      <p:pic>
        <p:nvPicPr>
          <p:cNvPr id="4" name="Picture 5">
            <a:extLst>
              <a:ext uri="{FF2B5EF4-FFF2-40B4-BE49-F238E27FC236}">
                <a16:creationId xmlns:a16="http://schemas.microsoft.com/office/drawing/2014/main" id="{FFB7FE48-677B-4EA4-B746-E1E19ED46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5" name="TextBox 4">
            <a:extLst>
              <a:ext uri="{FF2B5EF4-FFF2-40B4-BE49-F238E27FC236}">
                <a16:creationId xmlns:a16="http://schemas.microsoft.com/office/drawing/2014/main" id="{9C96542A-EB04-4CF8-800E-9398F7A4A295}"/>
              </a:ext>
            </a:extLst>
          </p:cNvPr>
          <p:cNvSpPr txBox="1"/>
          <p:nvPr/>
        </p:nvSpPr>
        <p:spPr>
          <a:xfrm>
            <a:off x="747354" y="1751951"/>
            <a:ext cx="8567676" cy="4216539"/>
          </a:xfrm>
          <a:prstGeom prst="rect">
            <a:avLst/>
          </a:prstGeom>
          <a:solidFill>
            <a:schemeClr val="bg1"/>
          </a:solidFill>
        </p:spPr>
        <p:txBody>
          <a:bodyPr wrap="square">
            <a:spAutoFit/>
          </a:bodyPr>
          <a:lstStyle/>
          <a:p>
            <a:pPr marL="0" marR="0" lvl="0" indent="-57150" algn="l" defTabSz="914400" rtl="0" eaLnBrk="1" fontAlgn="auto" latinLnBrk="0" hangingPunct="1">
              <a:lnSpc>
                <a:spcPct val="100000"/>
              </a:lnSpc>
              <a:spcBef>
                <a:spcPts val="0"/>
              </a:spcBef>
              <a:spcAft>
                <a:spcPts val="0"/>
              </a:spcAft>
              <a:buClrTx/>
              <a:buSzTx/>
              <a:buFontTx/>
              <a:buNone/>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1" i="0" u="none" strike="noStrike" kern="1200" cap="none" spc="0" normalizeH="0" baseline="0" noProof="0" dirty="0">
                <a:ln>
                  <a:noFill/>
                </a:ln>
                <a:solidFill>
                  <a:srgbClr val="2B363C"/>
                </a:solidFill>
                <a:effectLst/>
                <a:uLnTx/>
                <a:uFillTx/>
                <a:latin typeface="Arial" panose="020B0604020202020204"/>
                <a:ea typeface="+mn-ea"/>
                <a:cs typeface="+mn-cs"/>
              </a:rPr>
              <a:t>Frequency: </a:t>
            </a:r>
            <a:endPar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Each Safety Committee Field Employee performs </a:t>
            </a:r>
            <a:r>
              <a:rPr kumimoji="0" lang="en-US" sz="1800" b="0" i="0" u="none" strike="noStrike" kern="1200" cap="none" spc="0" normalizeH="0" baseline="0" noProof="0" dirty="0">
                <a:ln>
                  <a:noFill/>
                </a:ln>
                <a:solidFill>
                  <a:srgbClr val="C00000"/>
                </a:solidFill>
                <a:effectLst/>
                <a:uLnTx/>
                <a:uFillTx/>
                <a:latin typeface="Arial" panose="020B0604020202020204"/>
                <a:ea typeface="+mn-ea"/>
                <a:cs typeface="+mn-cs"/>
              </a:rPr>
              <a:t>1</a:t>
            </a:r>
            <a:r>
              <a:rPr kumimoji="0" lang="en-US" sz="1800" b="0" i="0" u="none" strike="noStrike" kern="1200" cap="none" spc="0" normalizeH="0" baseline="0" noProof="0" dirty="0">
                <a:ln>
                  <a:noFill/>
                </a:ln>
                <a:solidFill>
                  <a:srgbClr val="FF0000"/>
                </a:solidFill>
                <a:effectLst/>
                <a:uLnTx/>
                <a:uFillTx/>
                <a:latin typeface="Arial" panose="020B0604020202020204"/>
                <a:ea typeface="+mn-ea"/>
                <a:cs typeface="+mn-cs"/>
              </a:rPr>
              <a:t> </a:t>
            </a: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Observation </a:t>
            </a:r>
            <a:r>
              <a:rPr kumimoji="0" lang="en-US" sz="1800" b="0" i="0" u="sng" strike="noStrike" kern="1200" cap="none" spc="0" normalizeH="0" baseline="0" noProof="0" dirty="0">
                <a:ln>
                  <a:noFill/>
                </a:ln>
                <a:solidFill>
                  <a:srgbClr val="2B363C"/>
                </a:solidFill>
                <a:effectLst/>
                <a:uLnTx/>
                <a:uFillTx/>
                <a:latin typeface="Arial" panose="020B0604020202020204"/>
                <a:ea typeface="+mn-ea"/>
                <a:cs typeface="+mn-cs"/>
              </a:rPr>
              <a:t>per Week</a:t>
            </a:r>
            <a:endPar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Every Onsite Supervisor performs </a:t>
            </a:r>
            <a:r>
              <a:rPr kumimoji="0" lang="en-US" sz="1800" b="0" i="0" u="none" strike="noStrike" kern="1200" cap="none" spc="0" normalizeH="0" baseline="0" noProof="0" dirty="0">
                <a:ln>
                  <a:noFill/>
                </a:ln>
                <a:solidFill>
                  <a:srgbClr val="C00000"/>
                </a:solidFill>
                <a:effectLst/>
                <a:uLnTx/>
                <a:uFillTx/>
                <a:latin typeface="Arial" panose="020B0604020202020204"/>
                <a:ea typeface="+mn-ea"/>
                <a:cs typeface="+mn-cs"/>
              </a:rPr>
              <a:t>2</a:t>
            </a:r>
            <a:r>
              <a:rPr kumimoji="0" lang="en-US" sz="1800" b="0" i="0" u="none" strike="noStrike" kern="1200" cap="none" spc="0" normalizeH="0" baseline="0" noProof="0" dirty="0">
                <a:ln>
                  <a:noFill/>
                </a:ln>
                <a:solidFill>
                  <a:srgbClr val="2B363C"/>
                </a:solidFill>
                <a:effectLst/>
                <a:uLnTx/>
                <a:uFillTx/>
                <a:latin typeface="Arial" panose="020B0604020202020204"/>
                <a:ea typeface="+mn-ea"/>
                <a:cs typeface="+mn-cs"/>
              </a:rPr>
              <a:t> Observations </a:t>
            </a:r>
            <a:r>
              <a:rPr kumimoji="0" lang="en-US" sz="1800" b="0" i="0" u="sng" strike="noStrike" kern="1200" cap="none" spc="0" normalizeH="0" baseline="0" noProof="0" dirty="0">
                <a:ln>
                  <a:noFill/>
                </a:ln>
                <a:solidFill>
                  <a:srgbClr val="2B363C"/>
                </a:solidFill>
                <a:effectLst/>
                <a:uLnTx/>
                <a:uFillTx/>
                <a:latin typeface="Arial" panose="020B0604020202020204"/>
                <a:ea typeface="+mn-ea"/>
                <a:cs typeface="+mn-cs"/>
              </a:rPr>
              <a:t>per Month</a:t>
            </a:r>
            <a:endParaRPr kumimoji="0" lang="en-US" altLang="en-US" sz="1800" b="1" i="0" u="none" strike="noStrike" kern="1200" cap="none" spc="0" normalizeH="0" baseline="0" noProof="0" dirty="0">
              <a:ln>
                <a:noFill/>
              </a:ln>
              <a:solidFill>
                <a:srgbClr val="2B363C"/>
              </a:solidFill>
              <a:effectLst/>
              <a:uLnTx/>
              <a:uFillTx/>
              <a:latin typeface="Arial" panose="020B0604020202020204"/>
              <a:ea typeface="+mn-ea"/>
              <a:cs typeface="+mn-cs"/>
            </a:endParaRPr>
          </a:p>
          <a:p>
            <a:pPr marL="0" marR="0" lvl="0" indent="-57150" algn="l" defTabSz="914400" rtl="0" eaLnBrk="1" fontAlgn="auto" latinLnBrk="0" hangingPunct="1">
              <a:lnSpc>
                <a:spcPct val="100000"/>
              </a:lnSpc>
              <a:spcBef>
                <a:spcPts val="0"/>
              </a:spcBef>
              <a:spcAft>
                <a:spcPts val="0"/>
              </a:spcAft>
              <a:buClrTx/>
              <a:buSzTx/>
              <a:buFontTx/>
              <a:buNone/>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endParaRPr kumimoji="0" lang="en-US" altLang="en-US" sz="1800" b="1" i="0" u="none" strike="noStrike" kern="1200" cap="none" spc="0" normalizeH="0" baseline="0" noProof="0" dirty="0">
              <a:ln>
                <a:noFill/>
              </a:ln>
              <a:solidFill>
                <a:srgbClr val="2B363C"/>
              </a:solidFill>
              <a:effectLst/>
              <a:uLnTx/>
              <a:uFillTx/>
              <a:latin typeface="Arial" panose="020B0604020202020204"/>
              <a:ea typeface="+mn-ea"/>
              <a:cs typeface="+mn-cs"/>
            </a:endParaRPr>
          </a:p>
          <a:p>
            <a:pPr marL="0" marR="0" lvl="0" indent="-57150" algn="l" defTabSz="914400" rtl="0" eaLnBrk="1" fontAlgn="auto" latinLnBrk="0" hangingPunct="1">
              <a:lnSpc>
                <a:spcPct val="100000"/>
              </a:lnSpc>
              <a:spcBef>
                <a:spcPts val="0"/>
              </a:spcBef>
              <a:spcAft>
                <a:spcPts val="0"/>
              </a:spcAft>
              <a:buClrTx/>
              <a:buSzTx/>
              <a:buFontTx/>
              <a:buNone/>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1" i="0" u="none" strike="noStrike" kern="1200" cap="none" spc="0" normalizeH="0" baseline="0" noProof="0" dirty="0">
                <a:ln>
                  <a:noFill/>
                </a:ln>
                <a:solidFill>
                  <a:srgbClr val="2B363C"/>
                </a:solidFill>
                <a:effectLst/>
                <a:uLnTx/>
                <a:uFillTx/>
                <a:latin typeface="Arial" panose="020B0604020202020204"/>
                <a:ea typeface="+mn-ea"/>
                <a:cs typeface="+mn-cs"/>
              </a:rPr>
              <a:t>A Performance observation is where:</a:t>
            </a:r>
          </a:p>
          <a:p>
            <a:pPr marL="398463" marR="0" lvl="0" indent="-285750" algn="l" defTabSz="914400" rtl="0" eaLnBrk="1" fontAlgn="auto" latinLnBrk="0" hangingPunct="1">
              <a:lnSpc>
                <a:spcPct val="100000"/>
              </a:lnSpc>
              <a:spcBef>
                <a:spcPts val="0"/>
              </a:spcBef>
              <a:spcAft>
                <a:spcPts val="0"/>
              </a:spcAft>
              <a:buClr>
                <a:srgbClr val="CC0000"/>
              </a:buClr>
              <a:buSzTx/>
              <a:buFont typeface="Arial" panose="020B0604020202020204" pitchFamily="34" charset="0"/>
              <a:buChar char="•"/>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0" i="0" u="none" strike="noStrike" kern="1200" cap="none" spc="0" normalizeH="0" baseline="0" noProof="0" dirty="0">
                <a:ln>
                  <a:noFill/>
                </a:ln>
                <a:solidFill>
                  <a:srgbClr val="2B363C"/>
                </a:solidFill>
                <a:effectLst/>
                <a:uLnTx/>
                <a:uFillTx/>
                <a:latin typeface="Arial" panose="020B0604020202020204"/>
                <a:ea typeface="+mn-ea"/>
                <a:cs typeface="+mn-cs"/>
              </a:rPr>
              <a:t>Peer observes how a task is performed by one of their peers and compares how they are completing the task against company standards (JSA)</a:t>
            </a:r>
          </a:p>
          <a:p>
            <a:pPr marL="398463" marR="0" lvl="0" indent="-285750" algn="l" defTabSz="914400" rtl="0" eaLnBrk="1" fontAlgn="auto" latinLnBrk="0" hangingPunct="1">
              <a:lnSpc>
                <a:spcPct val="100000"/>
              </a:lnSpc>
              <a:spcBef>
                <a:spcPts val="0"/>
              </a:spcBef>
              <a:spcAft>
                <a:spcPts val="0"/>
              </a:spcAft>
              <a:buClr>
                <a:srgbClr val="CC0000"/>
              </a:buClr>
              <a:buSzTx/>
              <a:buFont typeface="Arial" panose="020B0604020202020204" pitchFamily="34" charset="0"/>
              <a:buChar char="•"/>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0" i="0" u="none" strike="noStrike" kern="1200" cap="none" spc="0" normalizeH="0" baseline="0" noProof="0" dirty="0">
                <a:ln>
                  <a:noFill/>
                </a:ln>
                <a:solidFill>
                  <a:srgbClr val="2B363C"/>
                </a:solidFill>
                <a:effectLst/>
                <a:uLnTx/>
                <a:uFillTx/>
                <a:latin typeface="Arial" panose="020B0604020202020204"/>
                <a:ea typeface="+mn-ea"/>
                <a:cs typeface="+mn-cs"/>
              </a:rPr>
              <a:t>Identify positive and questionable behaviors</a:t>
            </a:r>
          </a:p>
          <a:p>
            <a:pPr marL="398463" marR="0" lvl="0" indent="-285750" algn="l" defTabSz="914400" rtl="0" eaLnBrk="1" fontAlgn="auto" latinLnBrk="0" hangingPunct="1">
              <a:lnSpc>
                <a:spcPct val="100000"/>
              </a:lnSpc>
              <a:spcBef>
                <a:spcPts val="0"/>
              </a:spcBef>
              <a:spcAft>
                <a:spcPts val="0"/>
              </a:spcAft>
              <a:buClr>
                <a:srgbClr val="CC0000"/>
              </a:buClr>
              <a:buSzTx/>
              <a:buFont typeface="Arial" panose="020B0604020202020204" pitchFamily="34" charset="0"/>
              <a:buChar char="•"/>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0" i="0" u="none" strike="noStrike" kern="1200" cap="none" spc="0" normalizeH="0" baseline="0" noProof="0" dirty="0">
                <a:ln>
                  <a:noFill/>
                </a:ln>
                <a:solidFill>
                  <a:srgbClr val="2B363C"/>
                </a:solidFill>
                <a:effectLst/>
                <a:uLnTx/>
                <a:uFillTx/>
                <a:latin typeface="Arial" panose="020B0604020202020204"/>
                <a:ea typeface="+mn-ea"/>
                <a:cs typeface="+mn-cs"/>
              </a:rPr>
              <a:t>Proactive feedback is provided</a:t>
            </a:r>
          </a:p>
          <a:p>
            <a:pPr marL="398463" marR="0" lvl="0" indent="-285750" algn="l" defTabSz="914400" rtl="0" eaLnBrk="1" fontAlgn="auto" latinLnBrk="0" hangingPunct="1">
              <a:lnSpc>
                <a:spcPct val="100000"/>
              </a:lnSpc>
              <a:spcBef>
                <a:spcPts val="0"/>
              </a:spcBef>
              <a:spcAft>
                <a:spcPts val="0"/>
              </a:spcAft>
              <a:buClr>
                <a:srgbClr val="CC0000"/>
              </a:buClr>
              <a:buSzTx/>
              <a:buFont typeface="Arial" panose="020B0604020202020204" pitchFamily="34" charset="0"/>
              <a:buChar char="•"/>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0" i="0" u="none" strike="noStrike" kern="1200" cap="none" spc="0" normalizeH="0" baseline="0" noProof="0" dirty="0">
                <a:ln>
                  <a:noFill/>
                </a:ln>
                <a:solidFill>
                  <a:srgbClr val="2B363C"/>
                </a:solidFill>
                <a:effectLst/>
                <a:uLnTx/>
                <a:uFillTx/>
                <a:latin typeface="Arial" panose="020B0604020202020204"/>
                <a:ea typeface="+mn-ea"/>
                <a:cs typeface="+mn-cs"/>
              </a:rPr>
              <a:t>Conditional site hazards can be identified as well</a:t>
            </a:r>
            <a:endParaRPr kumimoji="0" lang="en-US" altLang="en-US" sz="1800" b="1" i="0" u="none" strike="noStrike" kern="1200" cap="none" spc="0" normalizeH="0" baseline="0" noProof="0" dirty="0">
              <a:ln>
                <a:noFill/>
              </a:ln>
              <a:solidFill>
                <a:srgbClr val="696F73">
                  <a:lumMod val="75000"/>
                </a:srgbClr>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
                <a:srgbClr val="CC0000"/>
              </a:buClr>
              <a:buSzTx/>
              <a:buFontTx/>
              <a:buNone/>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endParaRPr kumimoji="0" lang="en-US" altLang="en-US" sz="1600" b="0" i="0" u="none" strike="noStrike" kern="1200" cap="none" spc="0" normalizeH="0" baseline="0" noProof="0" dirty="0">
              <a:ln>
                <a:noFill/>
              </a:ln>
              <a:solidFill>
                <a:srgbClr val="2B363C"/>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
                <a:srgbClr val="CC0000"/>
              </a:buClr>
              <a:buSzTx/>
              <a:buFontTx/>
              <a:buNone/>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1" i="0" u="none" strike="noStrike" kern="1200" cap="none" spc="0" normalizeH="0" baseline="0" noProof="0" dirty="0">
                <a:ln>
                  <a:noFill/>
                </a:ln>
                <a:solidFill>
                  <a:srgbClr val="2B363C"/>
                </a:solidFill>
                <a:effectLst/>
                <a:uLnTx/>
                <a:uFillTx/>
                <a:latin typeface="Arial" panose="020B0604020202020204"/>
                <a:ea typeface="+mn-ea"/>
                <a:cs typeface="+mn-cs"/>
              </a:rPr>
              <a:t>Principals:</a:t>
            </a:r>
          </a:p>
          <a:p>
            <a:pPr marL="398463" marR="0" lvl="0" indent="-285750" algn="l" defTabSz="914400" rtl="0" eaLnBrk="1" fontAlgn="auto" latinLnBrk="0" hangingPunct="1">
              <a:lnSpc>
                <a:spcPct val="100000"/>
              </a:lnSpc>
              <a:spcBef>
                <a:spcPts val="0"/>
              </a:spcBef>
              <a:spcAft>
                <a:spcPts val="0"/>
              </a:spcAft>
              <a:buClr>
                <a:srgbClr val="CC0000"/>
              </a:buClr>
              <a:buSzTx/>
              <a:buFont typeface="Arial" panose="020B0604020202020204" pitchFamily="34" charset="0"/>
              <a:buChar char="•"/>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0" i="0" u="none" strike="noStrike" kern="1200" cap="none" spc="0" normalizeH="0" baseline="0" noProof="0" dirty="0">
                <a:ln>
                  <a:noFill/>
                </a:ln>
                <a:solidFill>
                  <a:srgbClr val="2B363C"/>
                </a:solidFill>
                <a:effectLst/>
                <a:uLnTx/>
                <a:uFillTx/>
                <a:latin typeface="Arial" panose="020B0604020202020204"/>
                <a:ea typeface="+mn-ea"/>
                <a:cs typeface="+mn-cs"/>
              </a:rPr>
              <a:t>Provides positive reinforcement for significantly important behaviors that are correct and consistent with company work standards</a:t>
            </a:r>
          </a:p>
          <a:p>
            <a:pPr marL="398463" marR="0" lvl="0" indent="-285750" algn="l" defTabSz="914400" rtl="0" eaLnBrk="1" fontAlgn="auto" latinLnBrk="0" hangingPunct="1">
              <a:lnSpc>
                <a:spcPct val="100000"/>
              </a:lnSpc>
              <a:spcBef>
                <a:spcPts val="0"/>
              </a:spcBef>
              <a:spcAft>
                <a:spcPts val="0"/>
              </a:spcAft>
              <a:buClr>
                <a:srgbClr val="CC0000"/>
              </a:buClr>
              <a:buSzTx/>
              <a:buFont typeface="Arial" panose="020B0604020202020204" pitchFamily="34" charset="0"/>
              <a:buChar char="•"/>
              <a:tabLst>
                <a:tab pos="685800" algn="l"/>
                <a:tab pos="855663" algn="l"/>
                <a:tab pos="1312863" algn="l"/>
                <a:tab pos="1770063" algn="l"/>
                <a:tab pos="2227263" algn="l"/>
                <a:tab pos="2684463" algn="l"/>
                <a:tab pos="3141663" algn="l"/>
                <a:tab pos="3598863" algn="l"/>
                <a:tab pos="4056063" algn="l"/>
                <a:tab pos="4513263" algn="l"/>
                <a:tab pos="4970463" algn="l"/>
                <a:tab pos="5427663" algn="l"/>
                <a:tab pos="5884863" algn="l"/>
                <a:tab pos="6342063" algn="l"/>
                <a:tab pos="6799263" algn="l"/>
                <a:tab pos="7256463" algn="l"/>
                <a:tab pos="7713663" algn="l"/>
                <a:tab pos="8170863" algn="l"/>
                <a:tab pos="8628063" algn="l"/>
                <a:tab pos="9085263" algn="l"/>
                <a:tab pos="9542463" algn="l"/>
              </a:tabLst>
              <a:defRPr/>
            </a:pPr>
            <a:r>
              <a:rPr kumimoji="0" lang="en-US" altLang="en-US" sz="1800" b="0" i="0" u="none" strike="noStrike" kern="1200" cap="none" spc="0" normalizeH="0" baseline="0" noProof="0" dirty="0">
                <a:ln>
                  <a:noFill/>
                </a:ln>
                <a:solidFill>
                  <a:srgbClr val="2B363C"/>
                </a:solidFill>
                <a:effectLst/>
                <a:uLnTx/>
                <a:uFillTx/>
                <a:latin typeface="Arial" panose="020B0604020202020204"/>
                <a:ea typeface="+mn-ea"/>
                <a:cs typeface="+mn-cs"/>
              </a:rPr>
              <a:t>Constructively identifies and eliminates deviations from these work standards</a:t>
            </a:r>
          </a:p>
        </p:txBody>
      </p:sp>
      <p:pic>
        <p:nvPicPr>
          <p:cNvPr id="6" name="Picture 7">
            <a:extLst>
              <a:ext uri="{FF2B5EF4-FFF2-40B4-BE49-F238E27FC236}">
                <a16:creationId xmlns:a16="http://schemas.microsoft.com/office/drawing/2014/main" id="{818D9E99-3F98-43EE-8D6D-57348D107A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91183" y="2873221"/>
            <a:ext cx="1769941" cy="2284701"/>
          </a:xfrm>
          <a:prstGeom prst="rect">
            <a:avLst/>
          </a:prstGeom>
          <a:noFill/>
          <a:ln w="158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D92C2574-52D6-475E-9883-7AF1582F0D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15776" y="1969014"/>
            <a:ext cx="1768447" cy="2284701"/>
          </a:xfrm>
          <a:prstGeom prst="rect">
            <a:avLst/>
          </a:prstGeom>
          <a:noFill/>
          <a:ln w="158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541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up of a certificate&#10;&#10;Description automatically generated with low confidence">
            <a:extLst>
              <a:ext uri="{FF2B5EF4-FFF2-40B4-BE49-F238E27FC236}">
                <a16:creationId xmlns:a16="http://schemas.microsoft.com/office/drawing/2014/main" id="{F7C7ACB2-3DB7-A045-AECD-F163BAD14F4A}"/>
              </a:ext>
            </a:extLst>
          </p:cNvPr>
          <p:cNvPicPr>
            <a:picLocks noChangeAspect="1"/>
          </p:cNvPicPr>
          <p:nvPr/>
        </p:nvPicPr>
        <p:blipFill>
          <a:blip r:embed="rId2"/>
          <a:stretch>
            <a:fillRect/>
          </a:stretch>
        </p:blipFill>
        <p:spPr>
          <a:xfrm>
            <a:off x="5884" y="0"/>
            <a:ext cx="12180232" cy="6858000"/>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4D1D7E46-85D0-1ACE-92AA-6DEBE86838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80186" y="2703167"/>
            <a:ext cx="3431628" cy="1213581"/>
          </a:xfrm>
          <a:prstGeom prst="rect">
            <a:avLst/>
          </a:prstGeom>
        </p:spPr>
      </p:pic>
      <p:pic>
        <p:nvPicPr>
          <p:cNvPr id="5" name="Picture 4" descr="A picture containing icon&#10;&#10;Description automatically generated">
            <a:extLst>
              <a:ext uri="{FF2B5EF4-FFF2-40B4-BE49-F238E27FC236}">
                <a16:creationId xmlns:a16="http://schemas.microsoft.com/office/drawing/2014/main" id="{51638C63-F2BC-83D8-D00A-A75958565E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55857" y="5302084"/>
            <a:ext cx="3680285" cy="850192"/>
          </a:xfrm>
          <a:prstGeom prst="rect">
            <a:avLst/>
          </a:prstGeom>
        </p:spPr>
      </p:pic>
    </p:spTree>
    <p:extLst>
      <p:ext uri="{BB962C8B-B14F-4D97-AF65-F5344CB8AC3E}">
        <p14:creationId xmlns:p14="http://schemas.microsoft.com/office/powerpoint/2010/main" val="4033753866"/>
      </p:ext>
    </p:extLst>
  </p:cSld>
  <p:clrMapOvr>
    <a:masterClrMapping/>
  </p:clrMapOvr>
  <p:transition advClick="0" advTm="5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 Participation</a:t>
            </a:r>
            <a:br>
              <a:rPr lang="en-US" dirty="0"/>
            </a:br>
            <a:r>
              <a:rPr lang="en-US" altLang="en-US" dirty="0"/>
              <a:t>Performance Observations</a:t>
            </a:r>
            <a:endParaRPr lang="en-US" dirty="0"/>
          </a:p>
        </p:txBody>
      </p:sp>
      <p:pic>
        <p:nvPicPr>
          <p:cNvPr id="4" name="Picture 5">
            <a:extLst>
              <a:ext uri="{FF2B5EF4-FFF2-40B4-BE49-F238E27FC236}">
                <a16:creationId xmlns:a16="http://schemas.microsoft.com/office/drawing/2014/main" id="{FFB7FE48-677B-4EA4-B746-E1E19ED46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graphicFrame>
        <p:nvGraphicFramePr>
          <p:cNvPr id="9" name="Table 8">
            <a:extLst>
              <a:ext uri="{FF2B5EF4-FFF2-40B4-BE49-F238E27FC236}">
                <a16:creationId xmlns:a16="http://schemas.microsoft.com/office/drawing/2014/main" id="{B9D28762-FBB1-41D2-9860-552CC03F6FCE}"/>
              </a:ext>
            </a:extLst>
          </p:cNvPr>
          <p:cNvGraphicFramePr>
            <a:graphicFrameLocks noGrp="1"/>
          </p:cNvGraphicFramePr>
          <p:nvPr>
            <p:extLst/>
          </p:nvPr>
        </p:nvGraphicFramePr>
        <p:xfrm>
          <a:off x="971550" y="1618628"/>
          <a:ext cx="10382250" cy="3945839"/>
        </p:xfrm>
        <a:graphic>
          <a:graphicData uri="http://schemas.openxmlformats.org/drawingml/2006/table">
            <a:tbl>
              <a:tblPr firstRow="1" bandRow="1">
                <a:tableStyleId>{7DF18680-E054-41AD-8BC1-D1AEF772440D}</a:tableStyleId>
              </a:tblPr>
              <a:tblGrid>
                <a:gridCol w="5032090">
                  <a:extLst>
                    <a:ext uri="{9D8B030D-6E8A-4147-A177-3AD203B41FA5}">
                      <a16:colId xmlns:a16="http://schemas.microsoft.com/office/drawing/2014/main" val="20000"/>
                    </a:ext>
                  </a:extLst>
                </a:gridCol>
                <a:gridCol w="5350160">
                  <a:extLst>
                    <a:ext uri="{9D8B030D-6E8A-4147-A177-3AD203B41FA5}">
                      <a16:colId xmlns:a16="http://schemas.microsoft.com/office/drawing/2014/main" val="20001"/>
                    </a:ext>
                  </a:extLst>
                </a:gridCol>
              </a:tblGrid>
              <a:tr h="41018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u="sng" dirty="0"/>
                        <a:t>Conducting the Observation</a:t>
                      </a:r>
                    </a:p>
                  </a:txBody>
                  <a:tcPr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u="sng" dirty="0"/>
                        <a:t>Most Important Piece of the Observation</a:t>
                      </a:r>
                    </a:p>
                  </a:txBody>
                  <a:tcPr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3534754">
                <a:tc>
                  <a:txBody>
                    <a:bodyPr/>
                    <a:lstStyle/>
                    <a:p>
                      <a:r>
                        <a:rPr lang="en-US" sz="2000" b="1" dirty="0"/>
                        <a:t>Where should observations be done?</a:t>
                      </a:r>
                    </a:p>
                    <a:p>
                      <a:pPr marL="342900" indent="-342900">
                        <a:buFont typeface="Arial" panose="020B0604020202020204" pitchFamily="34" charset="0"/>
                        <a:buChar char="•"/>
                      </a:pPr>
                      <a:r>
                        <a:rPr lang="en-US" sz="1800" dirty="0"/>
                        <a:t>Safety committee select target areas</a:t>
                      </a:r>
                    </a:p>
                    <a:p>
                      <a:pPr marL="342900" indent="-342900">
                        <a:buFont typeface="Arial" panose="020B0604020202020204" pitchFamily="34" charset="0"/>
                        <a:buChar char="•"/>
                      </a:pPr>
                      <a:r>
                        <a:rPr lang="en-US" sz="1800" dirty="0"/>
                        <a:t>High risk activities/tasks</a:t>
                      </a:r>
                    </a:p>
                    <a:p>
                      <a:endParaRPr lang="en-US" sz="2000" dirty="0"/>
                    </a:p>
                    <a:p>
                      <a:r>
                        <a:rPr lang="en-US" sz="2000" b="1" dirty="0"/>
                        <a:t>When should observations be done?</a:t>
                      </a:r>
                    </a:p>
                    <a:p>
                      <a:pPr marL="342900" indent="-342900">
                        <a:buFont typeface="Arial" panose="020B0604020202020204" pitchFamily="34" charset="0"/>
                        <a:buChar char="•"/>
                      </a:pPr>
                      <a:r>
                        <a:rPr lang="en-US" sz="1800" dirty="0"/>
                        <a:t>Different times of the day</a:t>
                      </a:r>
                    </a:p>
                    <a:p>
                      <a:endParaRPr lang="en-US" sz="2000" dirty="0"/>
                    </a:p>
                    <a:p>
                      <a:r>
                        <a:rPr lang="en-US" sz="2000" b="1" dirty="0"/>
                        <a:t>How long should an observation last?</a:t>
                      </a:r>
                    </a:p>
                    <a:p>
                      <a:pPr marL="342900" indent="-342900">
                        <a:buFont typeface="Arial" panose="020B0604020202020204" pitchFamily="34" charset="0"/>
                        <a:buChar char="•"/>
                      </a:pPr>
                      <a:r>
                        <a:rPr lang="en-US" sz="1800" dirty="0"/>
                        <a:t>Approximately 20 to 30 minutes for most observations</a:t>
                      </a:r>
                    </a:p>
                    <a:p>
                      <a:pPr marL="342900" indent="-342900">
                        <a:buFont typeface="Arial" panose="020B0604020202020204" pitchFamily="34" charset="0"/>
                        <a:buChar char="•"/>
                      </a:pPr>
                      <a:r>
                        <a:rPr lang="en-US" sz="1800" dirty="0"/>
                        <a:t>Can vary, based on circumstances</a:t>
                      </a:r>
                    </a:p>
                  </a:txBody>
                  <a:tcPr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dirty="0"/>
                        <a:t>Immediately complete the form</a:t>
                      </a:r>
                      <a:r>
                        <a:rPr lang="en-US" sz="2000" b="1" baseline="0" dirty="0"/>
                        <a:t> and c</a:t>
                      </a:r>
                      <a:r>
                        <a:rPr lang="en-US" sz="2000" b="1" dirty="0"/>
                        <a:t>ommunicate the findings to the individual</a:t>
                      </a:r>
                    </a:p>
                    <a:p>
                      <a:pPr marL="0" indent="0">
                        <a:buFont typeface="Arial" panose="020B0604020202020204" pitchFamily="34" charset="0"/>
                        <a:buNone/>
                      </a:pPr>
                      <a:endParaRPr lang="en-US" sz="2000" dirty="0"/>
                    </a:p>
                    <a:p>
                      <a:pPr marL="0" indent="0">
                        <a:buFont typeface="Arial" panose="020B0604020202020204" pitchFamily="34" charset="0"/>
                        <a:buNone/>
                      </a:pPr>
                      <a:r>
                        <a:rPr lang="en-US" sz="2000" b="1" u="sng" dirty="0"/>
                        <a:t>Providing feedback:</a:t>
                      </a:r>
                    </a:p>
                    <a:p>
                      <a:pPr marL="342900" lvl="0" indent="-342900">
                        <a:buFont typeface="Arial" panose="020B0604020202020204" pitchFamily="34" charset="0"/>
                        <a:buChar char="•"/>
                      </a:pPr>
                      <a:r>
                        <a:rPr lang="en-US" sz="1800" dirty="0"/>
                        <a:t>Were observations shared with team members (positive &amp; questionable)</a:t>
                      </a:r>
                    </a:p>
                    <a:p>
                      <a:pPr marL="342900" lvl="0" indent="-342900">
                        <a:buFont typeface="Arial" panose="020B0604020202020204" pitchFamily="34" charset="0"/>
                        <a:buChar char="•"/>
                      </a:pPr>
                      <a:r>
                        <a:rPr lang="en-US" sz="1800" dirty="0"/>
                        <a:t>Was the feedback from coworkers positive</a:t>
                      </a:r>
                    </a:p>
                    <a:p>
                      <a:pPr marL="342900" lvl="0" indent="-342900">
                        <a:buFont typeface="Arial" panose="020B0604020202020204" pitchFamily="34" charset="0"/>
                        <a:buChar char="•"/>
                      </a:pPr>
                      <a:r>
                        <a:rPr lang="en-US" sz="1800" dirty="0"/>
                        <a:t>Was the observation accepted or rejected by the individual</a:t>
                      </a:r>
                    </a:p>
                    <a:p>
                      <a:pPr marL="342900" lvl="0" indent="-342900">
                        <a:buFont typeface="Arial" panose="020B0604020202020204" pitchFamily="34" charset="0"/>
                        <a:buChar char="•"/>
                      </a:pPr>
                      <a:r>
                        <a:rPr lang="en-US" sz="1800" dirty="0"/>
                        <a:t>Are there any actions required by management to correct</a:t>
                      </a:r>
                    </a:p>
                  </a:txBody>
                  <a:tcPr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264371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 Participation</a:t>
            </a:r>
            <a:br>
              <a:rPr lang="en-US" dirty="0"/>
            </a:br>
            <a:r>
              <a:rPr lang="en-US" altLang="en-US" dirty="0"/>
              <a:t>Performance Observations</a:t>
            </a:r>
            <a:endParaRPr lang="en-US" dirty="0"/>
          </a:p>
        </p:txBody>
      </p:sp>
      <p:pic>
        <p:nvPicPr>
          <p:cNvPr id="4" name="Picture 5">
            <a:extLst>
              <a:ext uri="{FF2B5EF4-FFF2-40B4-BE49-F238E27FC236}">
                <a16:creationId xmlns:a16="http://schemas.microsoft.com/office/drawing/2014/main" id="{FFB7FE48-677B-4EA4-B746-E1E19ED466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75D61261-4138-4DB5-9A88-6C791F1764BE}"/>
              </a:ext>
            </a:extLst>
          </p:cNvPr>
          <p:cNvGraphicFramePr>
            <a:graphicFrameLocks noGrp="1"/>
          </p:cNvGraphicFramePr>
          <p:nvPr>
            <p:extLst/>
          </p:nvPr>
        </p:nvGraphicFramePr>
        <p:xfrm>
          <a:off x="793752" y="1770063"/>
          <a:ext cx="10810278" cy="3859212"/>
        </p:xfrm>
        <a:graphic>
          <a:graphicData uri="http://schemas.openxmlformats.org/drawingml/2006/table">
            <a:tbl>
              <a:tblPr firstRow="1" bandRow="1">
                <a:tableStyleId>{7DF18680-E054-41AD-8BC1-D1AEF772440D}</a:tableStyleId>
              </a:tblPr>
              <a:tblGrid>
                <a:gridCol w="5418880">
                  <a:extLst>
                    <a:ext uri="{9D8B030D-6E8A-4147-A177-3AD203B41FA5}">
                      <a16:colId xmlns:a16="http://schemas.microsoft.com/office/drawing/2014/main" val="20000"/>
                    </a:ext>
                  </a:extLst>
                </a:gridCol>
                <a:gridCol w="5391398">
                  <a:extLst>
                    <a:ext uri="{9D8B030D-6E8A-4147-A177-3AD203B41FA5}">
                      <a16:colId xmlns:a16="http://schemas.microsoft.com/office/drawing/2014/main" val="20001"/>
                    </a:ext>
                  </a:extLst>
                </a:gridCol>
              </a:tblGrid>
              <a:tr h="41025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u="sng" dirty="0"/>
                        <a:t>Findings</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u="sng" dirty="0"/>
                        <a:t>Metrics</a:t>
                      </a:r>
                    </a:p>
                  </a:txBody>
                  <a:tcPr marT="45716" marB="457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3448957">
                <a:tc>
                  <a:txBody>
                    <a:bodyPr/>
                    <a:lstStyle/>
                    <a:p>
                      <a:pPr marL="0" indent="0">
                        <a:buFont typeface="Arial" panose="020B0604020202020204" pitchFamily="34" charset="0"/>
                        <a:buNone/>
                      </a:pPr>
                      <a:r>
                        <a:rPr lang="en-US" sz="1800" b="1" dirty="0"/>
                        <a:t>Any at risk behavior(s) or condition(s) must be corrected immediately </a:t>
                      </a:r>
                    </a:p>
                    <a:p>
                      <a:pPr marL="285750" indent="-285750">
                        <a:buFont typeface="Arial" panose="020B0604020202020204" pitchFamily="34" charset="0"/>
                        <a:buChar char="•"/>
                      </a:pPr>
                      <a:endParaRPr lang="en-US" sz="1800" dirty="0"/>
                    </a:p>
                    <a:p>
                      <a:pPr marL="0" indent="0">
                        <a:buFont typeface="Arial" panose="020B0604020202020204" pitchFamily="34" charset="0"/>
                        <a:buNone/>
                      </a:pPr>
                      <a:r>
                        <a:rPr lang="en-US" sz="1800" b="1" dirty="0"/>
                        <a:t>Provide manager  with observation findings </a:t>
                      </a:r>
                    </a:p>
                    <a:p>
                      <a:pPr lvl="1"/>
                      <a:r>
                        <a:rPr lang="en-US" sz="1800" dirty="0"/>
                        <a:t>-  May need to share across the organization</a:t>
                      </a:r>
                    </a:p>
                    <a:p>
                      <a:pPr marL="285750" indent="-285750">
                        <a:buFont typeface="Arial" panose="020B0604020202020204" pitchFamily="34" charset="0"/>
                        <a:buChar char="•"/>
                      </a:pPr>
                      <a:endParaRPr lang="en-US" sz="1800" dirty="0"/>
                    </a:p>
                    <a:p>
                      <a:pPr marL="0" indent="0">
                        <a:buFont typeface="Arial" panose="020B0604020202020204" pitchFamily="34" charset="0"/>
                        <a:buNone/>
                      </a:pPr>
                      <a:r>
                        <a:rPr lang="en-US" sz="1800" b="1" dirty="0"/>
                        <a:t>Open IMS for significant near misses, job stops and incidents with causes and action items</a:t>
                      </a:r>
                    </a:p>
                    <a:p>
                      <a:pPr lvl="1"/>
                      <a:r>
                        <a:rPr lang="en-US" sz="1800" dirty="0"/>
                        <a:t>-  Track action items and causes </a:t>
                      </a:r>
                    </a:p>
                  </a:txBody>
                  <a:tcPr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buFont typeface="Arial" panose="020B0604020202020204" pitchFamily="34" charset="0"/>
                        <a:buNone/>
                      </a:pPr>
                      <a:r>
                        <a:rPr lang="en-US" sz="1800" b="1" dirty="0"/>
                        <a:t>Collected data will be used to generate monthly/quarterly reports</a:t>
                      </a:r>
                    </a:p>
                    <a:p>
                      <a:pPr marL="0" indent="0">
                        <a:buFont typeface="Arial" panose="020B0604020202020204" pitchFamily="34" charset="0"/>
                        <a:buNone/>
                      </a:pPr>
                      <a:endParaRPr lang="en-US" sz="1800" dirty="0"/>
                    </a:p>
                    <a:p>
                      <a:pPr marL="0" indent="0">
                        <a:buFont typeface="Arial" panose="020B0604020202020204" pitchFamily="34" charset="0"/>
                        <a:buNone/>
                      </a:pPr>
                      <a:r>
                        <a:rPr lang="en-US" sz="1800" b="1" dirty="0"/>
                        <a:t>Reports can show trends, quantity of forms completed by business unit and employee, etc.</a:t>
                      </a:r>
                    </a:p>
                  </a:txBody>
                  <a:tcPr marT="45716" marB="457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36647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Management Ownership</a:t>
            </a:r>
            <a:br>
              <a:rPr lang="en-US" dirty="0"/>
            </a:br>
            <a:r>
              <a:rPr lang="en-US" dirty="0"/>
              <a:t>Facility &amp; Field Audits/Inspections</a:t>
            </a:r>
          </a:p>
        </p:txBody>
      </p:sp>
      <p:sp>
        <p:nvSpPr>
          <p:cNvPr id="4" name="Content Placeholder 2">
            <a:extLst>
              <a:ext uri="{FF2B5EF4-FFF2-40B4-BE49-F238E27FC236}">
                <a16:creationId xmlns:a16="http://schemas.microsoft.com/office/drawing/2014/main" id="{5E7D373B-2CEE-4A15-B4CD-0C4D5E572F53}"/>
              </a:ext>
            </a:extLst>
          </p:cNvPr>
          <p:cNvSpPr>
            <a:spLocks noGrp="1"/>
          </p:cNvSpPr>
          <p:nvPr>
            <p:ph sz="quarter" idx="14"/>
          </p:nvPr>
        </p:nvSpPr>
        <p:spPr>
          <a:xfrm>
            <a:off x="876300" y="1828800"/>
            <a:ext cx="5219700" cy="4000500"/>
          </a:xfrm>
        </p:spPr>
        <p:txBody>
          <a:bodyPr/>
          <a:lstStyle/>
          <a:p>
            <a:r>
              <a:rPr lang="en-US" sz="2400" dirty="0"/>
              <a:t>Minimum Required number of facility and Field Audits</a:t>
            </a:r>
          </a:p>
          <a:p>
            <a:r>
              <a:rPr lang="en-US" sz="2400" dirty="0"/>
              <a:t>Standardized audit tools specific around line of business / Hazard</a:t>
            </a:r>
          </a:p>
          <a:p>
            <a:r>
              <a:rPr lang="en-US" sz="2400" dirty="0"/>
              <a:t>Findings tracked / trended in order to implement corrective actions</a:t>
            </a:r>
          </a:p>
          <a:p>
            <a:endParaRPr lang="en-US" sz="2400" dirty="0"/>
          </a:p>
        </p:txBody>
      </p:sp>
      <p:pic>
        <p:nvPicPr>
          <p:cNvPr id="5" name="Picture 4">
            <a:extLst>
              <a:ext uri="{FF2B5EF4-FFF2-40B4-BE49-F238E27FC236}">
                <a16:creationId xmlns:a16="http://schemas.microsoft.com/office/drawing/2014/main" id="{52D7D7F7-A4EE-4D87-A742-9536B4101E35}"/>
              </a:ext>
            </a:extLst>
          </p:cNvPr>
          <p:cNvPicPr>
            <a:picLocks noChangeAspect="1"/>
          </p:cNvPicPr>
          <p:nvPr/>
        </p:nvPicPr>
        <p:blipFill rotWithShape="1">
          <a:blip r:embed="rId2"/>
          <a:srcRect l="31500" t="16666" r="32500" b="7451"/>
          <a:stretch/>
        </p:blipFill>
        <p:spPr>
          <a:xfrm>
            <a:off x="7528560" y="1628555"/>
            <a:ext cx="3472180" cy="41168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94CDC0F2-2DAB-4190-A9B0-1D64ACC99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4191824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Management Ownership</a:t>
            </a:r>
            <a:br>
              <a:rPr lang="en-US" dirty="0"/>
            </a:br>
            <a:r>
              <a:rPr lang="en-US" dirty="0"/>
              <a:t>Safety Audits</a:t>
            </a:r>
          </a:p>
        </p:txBody>
      </p:sp>
      <p:graphicFrame>
        <p:nvGraphicFramePr>
          <p:cNvPr id="4" name="Table 3">
            <a:extLst>
              <a:ext uri="{FF2B5EF4-FFF2-40B4-BE49-F238E27FC236}">
                <a16:creationId xmlns:a16="http://schemas.microsoft.com/office/drawing/2014/main" id="{A9D19B67-1CDD-4C8B-9A3B-5F8446C87993}"/>
              </a:ext>
            </a:extLst>
          </p:cNvPr>
          <p:cNvGraphicFramePr>
            <a:graphicFrameLocks noGrp="1"/>
          </p:cNvGraphicFramePr>
          <p:nvPr/>
        </p:nvGraphicFramePr>
        <p:xfrm>
          <a:off x="971550" y="1724781"/>
          <a:ext cx="10382250" cy="3614813"/>
        </p:xfrm>
        <a:graphic>
          <a:graphicData uri="http://schemas.openxmlformats.org/drawingml/2006/table">
            <a:tbl>
              <a:tblPr firstRow="1" bandRow="1">
                <a:tableStyleId>{7DF18680-E054-41AD-8BC1-D1AEF772440D}</a:tableStyleId>
              </a:tblPr>
              <a:tblGrid>
                <a:gridCol w="5032090">
                  <a:extLst>
                    <a:ext uri="{9D8B030D-6E8A-4147-A177-3AD203B41FA5}">
                      <a16:colId xmlns:a16="http://schemas.microsoft.com/office/drawing/2014/main" val="20000"/>
                    </a:ext>
                  </a:extLst>
                </a:gridCol>
                <a:gridCol w="5350160">
                  <a:extLst>
                    <a:ext uri="{9D8B030D-6E8A-4147-A177-3AD203B41FA5}">
                      <a16:colId xmlns:a16="http://schemas.microsoft.com/office/drawing/2014/main" val="20001"/>
                    </a:ext>
                  </a:extLst>
                </a:gridCol>
              </a:tblGrid>
              <a:tr h="3961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u="sng" dirty="0"/>
                        <a:t>Safety Professionals</a:t>
                      </a:r>
                    </a:p>
                  </a:txBody>
                  <a:tcPr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u="sng" dirty="0"/>
                        <a:t>Operational Management</a:t>
                      </a:r>
                    </a:p>
                  </a:txBody>
                  <a:tcPr marT="45708" marB="45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0000"/>
                  </a:ext>
                </a:extLst>
              </a:tr>
              <a:tr h="3218597">
                <a:tc>
                  <a:txBody>
                    <a:bodyPr/>
                    <a:lstStyle/>
                    <a:p>
                      <a:pPr marL="342900" lvl="0" indent="-342900" algn="l">
                        <a:lnSpc>
                          <a:spcPct val="200000"/>
                        </a:lnSpc>
                        <a:buFont typeface="Arial" panose="020B0604020202020204" pitchFamily="34" charset="0"/>
                        <a:buChar char="•"/>
                        <a:defRPr/>
                      </a:pPr>
                      <a:r>
                        <a:rPr lang="en-US" sz="2000" b="1" dirty="0">
                          <a:solidFill>
                            <a:srgbClr val="696F73">
                              <a:lumMod val="75000"/>
                            </a:srgbClr>
                          </a:solidFill>
                        </a:rPr>
                        <a:t>Embedded - 20 per month</a:t>
                      </a:r>
                    </a:p>
                    <a:p>
                      <a:pPr marL="342900" lvl="0" indent="-342900" algn="l">
                        <a:lnSpc>
                          <a:spcPct val="200000"/>
                        </a:lnSpc>
                        <a:buFont typeface="Arial" panose="020B0604020202020204" pitchFamily="34" charset="0"/>
                        <a:buChar char="•"/>
                        <a:defRPr/>
                      </a:pPr>
                      <a:r>
                        <a:rPr lang="en-US" sz="2000" b="1" dirty="0">
                          <a:solidFill>
                            <a:srgbClr val="696F73">
                              <a:lumMod val="75000"/>
                            </a:srgbClr>
                          </a:solidFill>
                        </a:rPr>
                        <a:t>Non-Embedded - 8 per month</a:t>
                      </a:r>
                    </a:p>
                    <a:p>
                      <a:pPr marL="342900" lvl="0" indent="-342900" algn="l">
                        <a:lnSpc>
                          <a:spcPct val="200000"/>
                        </a:lnSpc>
                        <a:buFont typeface="Arial" panose="020B0604020202020204" pitchFamily="34" charset="0"/>
                        <a:buChar char="•"/>
                        <a:defRPr/>
                      </a:pPr>
                      <a:r>
                        <a:rPr lang="en-US" sz="2000" b="1" dirty="0">
                          <a:solidFill>
                            <a:srgbClr val="696F73">
                              <a:lumMod val="75000"/>
                            </a:srgbClr>
                          </a:solidFill>
                        </a:rPr>
                        <a:t>Senior – 2 per month</a:t>
                      </a:r>
                    </a:p>
                  </a:txBody>
                  <a:tcPr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lnSpc>
                          <a:spcPct val="200000"/>
                        </a:lnSpc>
                        <a:buFont typeface="Arial" panose="020B0604020202020204" pitchFamily="34" charset="0"/>
                        <a:buChar char="•"/>
                        <a:defRPr/>
                      </a:pPr>
                      <a:r>
                        <a:rPr lang="en-US" sz="2000" b="1" dirty="0">
                          <a:solidFill>
                            <a:srgbClr val="696F73">
                              <a:lumMod val="75000"/>
                            </a:srgbClr>
                          </a:solidFill>
                        </a:rPr>
                        <a:t>Account / Ops. / Project – 4 per month</a:t>
                      </a:r>
                    </a:p>
                    <a:p>
                      <a:pPr marL="342900" lvl="0" indent="-342900">
                        <a:lnSpc>
                          <a:spcPct val="200000"/>
                        </a:lnSpc>
                        <a:buFont typeface="Arial" panose="020B0604020202020204" pitchFamily="34" charset="0"/>
                        <a:buChar char="•"/>
                        <a:defRPr/>
                      </a:pPr>
                      <a:r>
                        <a:rPr lang="en-US" sz="2000" b="1" dirty="0">
                          <a:solidFill>
                            <a:srgbClr val="696F73">
                              <a:lumMod val="75000"/>
                            </a:srgbClr>
                          </a:solidFill>
                        </a:rPr>
                        <a:t>Branch – 4 per month</a:t>
                      </a:r>
                    </a:p>
                    <a:p>
                      <a:pPr marL="342900" lvl="0" indent="-342900">
                        <a:lnSpc>
                          <a:spcPct val="200000"/>
                        </a:lnSpc>
                        <a:buFont typeface="Arial" panose="020B0604020202020204" pitchFamily="34" charset="0"/>
                        <a:buChar char="•"/>
                        <a:defRPr/>
                      </a:pPr>
                      <a:r>
                        <a:rPr lang="en-US" sz="2000" b="1" dirty="0">
                          <a:solidFill>
                            <a:srgbClr val="696F73">
                              <a:lumMod val="75000"/>
                            </a:srgbClr>
                          </a:solidFill>
                        </a:rPr>
                        <a:t>District – 2 per month</a:t>
                      </a:r>
                    </a:p>
                    <a:p>
                      <a:pPr marL="342900" lvl="0" indent="-342900">
                        <a:lnSpc>
                          <a:spcPct val="200000"/>
                        </a:lnSpc>
                        <a:buFont typeface="Arial" panose="020B0604020202020204" pitchFamily="34" charset="0"/>
                        <a:buChar char="•"/>
                        <a:defRPr/>
                      </a:pPr>
                      <a:r>
                        <a:rPr lang="en-US" sz="2000" b="1" dirty="0">
                          <a:solidFill>
                            <a:srgbClr val="696F73">
                              <a:lumMod val="75000"/>
                            </a:srgbClr>
                          </a:solidFill>
                        </a:rPr>
                        <a:t>VP – 1 per month</a:t>
                      </a:r>
                    </a:p>
                    <a:p>
                      <a:pPr marL="342900" lvl="0" indent="-342900">
                        <a:lnSpc>
                          <a:spcPct val="200000"/>
                        </a:lnSpc>
                        <a:buFont typeface="Arial" panose="020B0604020202020204" pitchFamily="34" charset="0"/>
                        <a:buChar char="•"/>
                        <a:defRPr/>
                      </a:pPr>
                      <a:r>
                        <a:rPr lang="en-US" sz="2000" b="1" dirty="0">
                          <a:solidFill>
                            <a:srgbClr val="696F73">
                              <a:lumMod val="75000"/>
                            </a:srgbClr>
                          </a:solidFill>
                        </a:rPr>
                        <a:t>SVP – 1 per month</a:t>
                      </a:r>
                      <a:endParaRPr lang="en-US" sz="2000" dirty="0">
                        <a:solidFill>
                          <a:srgbClr val="696F73">
                            <a:lumMod val="75000"/>
                          </a:srgbClr>
                        </a:solidFill>
                      </a:endParaRPr>
                    </a:p>
                  </a:txBody>
                  <a:tcPr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pic>
        <p:nvPicPr>
          <p:cNvPr id="5" name="Picture 4">
            <a:extLst>
              <a:ext uri="{FF2B5EF4-FFF2-40B4-BE49-F238E27FC236}">
                <a16:creationId xmlns:a16="http://schemas.microsoft.com/office/drawing/2014/main" id="{779AA4ED-5FCE-4ACA-985C-FF3C4B7DA4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34032875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Management Ownership</a:t>
            </a:r>
            <a:br>
              <a:rPr lang="en-US" dirty="0"/>
            </a:br>
            <a:r>
              <a:rPr lang="en-US" dirty="0"/>
              <a:t>Injury Reporting and Investigation</a:t>
            </a:r>
          </a:p>
        </p:txBody>
      </p:sp>
      <p:sp>
        <p:nvSpPr>
          <p:cNvPr id="4" name="Content Placeholder 2">
            <a:extLst>
              <a:ext uri="{FF2B5EF4-FFF2-40B4-BE49-F238E27FC236}">
                <a16:creationId xmlns:a16="http://schemas.microsoft.com/office/drawing/2014/main" id="{0AF8D825-60F6-4711-9631-D1D541066B33}"/>
              </a:ext>
            </a:extLst>
          </p:cNvPr>
          <p:cNvSpPr>
            <a:spLocks noGrp="1"/>
          </p:cNvSpPr>
          <p:nvPr>
            <p:ph sz="quarter" idx="14"/>
          </p:nvPr>
        </p:nvSpPr>
        <p:spPr>
          <a:xfrm>
            <a:off x="876300" y="1828800"/>
            <a:ext cx="7010400" cy="4000500"/>
          </a:xfrm>
        </p:spPr>
        <p:txBody>
          <a:bodyPr rtlCol="0"/>
          <a:lstStyle/>
          <a:p>
            <a:pPr marL="0" indent="0">
              <a:buNone/>
              <a:defRPr/>
            </a:pPr>
            <a:r>
              <a:rPr lang="en-US" altLang="en-US" sz="2400" b="1" dirty="0">
                <a:solidFill>
                  <a:srgbClr val="4F5356"/>
                </a:solidFill>
              </a:rPr>
              <a:t>Incident Investigation</a:t>
            </a:r>
            <a:endParaRPr lang="en-US" altLang="en-US" sz="2400" dirty="0">
              <a:solidFill>
                <a:srgbClr val="4F5356"/>
              </a:solidFill>
            </a:endParaRPr>
          </a:p>
          <a:p>
            <a:pPr>
              <a:defRPr/>
            </a:pPr>
            <a:r>
              <a:rPr lang="en-US" sz="2400" dirty="0">
                <a:solidFill>
                  <a:srgbClr val="696F73">
                    <a:lumMod val="75000"/>
                  </a:srgbClr>
                </a:solidFill>
              </a:rPr>
              <a:t>All Incidents and Significant Near Miss’s are investigated with local leadership</a:t>
            </a:r>
          </a:p>
          <a:p>
            <a:pPr marL="0" indent="0" fontAlgn="auto">
              <a:buFont typeface="Wingdings" panose="05000000000000000000" pitchFamily="2" charset="2"/>
              <a:buNone/>
              <a:defRPr/>
            </a:pPr>
            <a:r>
              <a:rPr lang="en-US" sz="2400" b="1" dirty="0">
                <a:solidFill>
                  <a:srgbClr val="696F73">
                    <a:lumMod val="75000"/>
                  </a:srgbClr>
                </a:solidFill>
              </a:rPr>
              <a:t>Incident Management System (IMS) </a:t>
            </a:r>
          </a:p>
          <a:p>
            <a:pPr fontAlgn="auto">
              <a:buFont typeface="Arial" panose="020B0604020202020204" pitchFamily="34" charset="0"/>
              <a:buChar char="•"/>
              <a:defRPr/>
            </a:pPr>
            <a:r>
              <a:rPr lang="en-US" sz="2400" dirty="0">
                <a:solidFill>
                  <a:srgbClr val="696F73">
                    <a:lumMod val="75000"/>
                  </a:srgbClr>
                </a:solidFill>
              </a:rPr>
              <a:t>Database used to track and manage all Incidents</a:t>
            </a:r>
          </a:p>
          <a:p>
            <a:pPr marL="0" indent="0" fontAlgn="auto">
              <a:buFont typeface="Wingdings" panose="05000000000000000000" pitchFamily="2" charset="2"/>
              <a:buNone/>
              <a:defRPr/>
            </a:pPr>
            <a:r>
              <a:rPr lang="en-US" sz="2400" b="1" dirty="0">
                <a:solidFill>
                  <a:srgbClr val="696F73">
                    <a:lumMod val="75000"/>
                  </a:srgbClr>
                </a:solidFill>
              </a:rPr>
              <a:t>Management Team Investigations (MTI / IRC) </a:t>
            </a:r>
          </a:p>
          <a:p>
            <a:pPr fontAlgn="auto">
              <a:buFont typeface="Arial" panose="020B0604020202020204" pitchFamily="34" charset="0"/>
              <a:buChar char="•"/>
              <a:defRPr/>
            </a:pPr>
            <a:r>
              <a:rPr lang="en-US" sz="2400" dirty="0">
                <a:solidFill>
                  <a:srgbClr val="696F73">
                    <a:lumMod val="75000"/>
                  </a:srgbClr>
                </a:solidFill>
              </a:rPr>
              <a:t>Investigative review with local management and leadership</a:t>
            </a:r>
          </a:p>
        </p:txBody>
      </p:sp>
      <p:pic>
        <p:nvPicPr>
          <p:cNvPr id="5" name="Picture 4">
            <a:extLst>
              <a:ext uri="{FF2B5EF4-FFF2-40B4-BE49-F238E27FC236}">
                <a16:creationId xmlns:a16="http://schemas.microsoft.com/office/drawing/2014/main" id="{E7BC7BA7-EE57-431F-A52D-2737A9413C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4013" y="1828800"/>
            <a:ext cx="3241927" cy="424217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9C999B37-30A6-42D2-95C2-E832D7F7CC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12396292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a:xfrm>
            <a:off x="876300" y="575443"/>
            <a:ext cx="10477500" cy="978729"/>
          </a:xfrm>
        </p:spPr>
        <p:txBody>
          <a:bodyPr/>
          <a:lstStyle/>
          <a:p>
            <a:r>
              <a:rPr lang="en-US" dirty="0"/>
              <a:t>Employee/Management Ownership</a:t>
            </a:r>
            <a:br>
              <a:rPr lang="en-US" dirty="0"/>
            </a:br>
            <a:r>
              <a:rPr lang="en-US" dirty="0"/>
              <a:t>Learning Management System</a:t>
            </a:r>
          </a:p>
        </p:txBody>
      </p:sp>
      <p:sp>
        <p:nvSpPr>
          <p:cNvPr id="4" name="Content Placeholder 2">
            <a:extLst>
              <a:ext uri="{FF2B5EF4-FFF2-40B4-BE49-F238E27FC236}">
                <a16:creationId xmlns:a16="http://schemas.microsoft.com/office/drawing/2014/main" id="{2A8848C8-CB59-4BAE-AD47-F89A94A49F50}"/>
              </a:ext>
            </a:extLst>
          </p:cNvPr>
          <p:cNvSpPr>
            <a:spLocks noGrp="1"/>
          </p:cNvSpPr>
          <p:nvPr>
            <p:ph sz="quarter" idx="14"/>
          </p:nvPr>
        </p:nvSpPr>
        <p:spPr>
          <a:xfrm>
            <a:off x="876300" y="1828800"/>
            <a:ext cx="10477500" cy="4000500"/>
          </a:xfrm>
        </p:spPr>
        <p:txBody>
          <a:bodyPr/>
          <a:lstStyle/>
          <a:p>
            <a:pPr marL="0" lvl="0" indent="0">
              <a:buNone/>
              <a:defRPr/>
            </a:pPr>
            <a:r>
              <a:rPr lang="en-US" sz="2800" b="1" dirty="0">
                <a:solidFill>
                  <a:srgbClr val="696F73">
                    <a:lumMod val="75000"/>
                  </a:srgbClr>
                </a:solidFill>
              </a:rPr>
              <a:t>Requirements based on job codes, branches, regions, etc.</a:t>
            </a:r>
          </a:p>
          <a:p>
            <a:pPr>
              <a:defRPr/>
            </a:pPr>
            <a:r>
              <a:rPr lang="en-US" sz="2800" dirty="0">
                <a:solidFill>
                  <a:srgbClr val="696F73">
                    <a:lumMod val="75000"/>
                  </a:srgbClr>
                </a:solidFill>
              </a:rPr>
              <a:t>Deficiency report provided through LMS </a:t>
            </a:r>
          </a:p>
          <a:p>
            <a:pPr>
              <a:defRPr/>
            </a:pPr>
            <a:r>
              <a:rPr lang="en-US" sz="2800" dirty="0">
                <a:solidFill>
                  <a:srgbClr val="696F73">
                    <a:lumMod val="75000"/>
                  </a:srgbClr>
                </a:solidFill>
              </a:rPr>
              <a:t>Online trainings can be taken at your own pace and schedule as part of LMS</a:t>
            </a:r>
          </a:p>
          <a:p>
            <a:pPr>
              <a:defRPr/>
            </a:pPr>
            <a:r>
              <a:rPr lang="en-US" sz="2800" dirty="0">
                <a:solidFill>
                  <a:srgbClr val="696F73">
                    <a:lumMod val="75000"/>
                  </a:srgbClr>
                </a:solidFill>
              </a:rPr>
              <a:t>Online trainings can be taken mobile on phones or computers</a:t>
            </a:r>
          </a:p>
          <a:p>
            <a:pPr>
              <a:defRPr/>
            </a:pPr>
            <a:r>
              <a:rPr lang="en-US" sz="2800" dirty="0">
                <a:solidFill>
                  <a:srgbClr val="696F73">
                    <a:lumMod val="75000"/>
                  </a:srgbClr>
                </a:solidFill>
              </a:rPr>
              <a:t>Training reports provided per individual</a:t>
            </a:r>
          </a:p>
        </p:txBody>
      </p:sp>
      <p:pic>
        <p:nvPicPr>
          <p:cNvPr id="5" name="Picture 4" descr="A picture containing company name&#10;&#10;Description automatically generated">
            <a:extLst>
              <a:ext uri="{FF2B5EF4-FFF2-40B4-BE49-F238E27FC236}">
                <a16:creationId xmlns:a16="http://schemas.microsoft.com/office/drawing/2014/main" id="{15A12C3A-0C27-44F6-A98A-37A34E4A77C1}"/>
              </a:ext>
            </a:extLst>
          </p:cNvPr>
          <p:cNvPicPr>
            <a:picLocks noChangeAspect="1"/>
          </p:cNvPicPr>
          <p:nvPr/>
        </p:nvPicPr>
        <p:blipFill rotWithShape="1">
          <a:blip r:embed="rId2"/>
          <a:srcRect t="52095"/>
          <a:stretch/>
        </p:blipFill>
        <p:spPr>
          <a:xfrm>
            <a:off x="4216400" y="5352826"/>
            <a:ext cx="3250428" cy="952948"/>
          </a:xfrm>
          <a:prstGeom prst="rect">
            <a:avLst/>
          </a:prstGeom>
        </p:spPr>
      </p:pic>
      <p:pic>
        <p:nvPicPr>
          <p:cNvPr id="6" name="Picture 5">
            <a:extLst>
              <a:ext uri="{FF2B5EF4-FFF2-40B4-BE49-F238E27FC236}">
                <a16:creationId xmlns:a16="http://schemas.microsoft.com/office/drawing/2014/main" id="{BE3D634C-3844-415B-9E17-AA0347E0D3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070" y="649826"/>
            <a:ext cx="1819730" cy="757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extLst>
      <p:ext uri="{BB962C8B-B14F-4D97-AF65-F5344CB8AC3E}">
        <p14:creationId xmlns:p14="http://schemas.microsoft.com/office/powerpoint/2010/main" val="20582878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C3A43-BD61-42C6-86E5-180CC691B2C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45B95EA-4AC7-496C-8F50-7672799E3EE4}"/>
              </a:ext>
            </a:extLst>
          </p:cNvPr>
          <p:cNvSpPr>
            <a:spLocks noGrp="1"/>
          </p:cNvSpPr>
          <p:nvPr>
            <p:ph sz="quarter" idx="14"/>
          </p:nvPr>
        </p:nvSpPr>
        <p:spPr/>
        <p:txBody>
          <a:bodyPr/>
          <a:lstStyle/>
          <a:p>
            <a:endParaRPr lang="en-US"/>
          </a:p>
        </p:txBody>
      </p:sp>
      <p:pic>
        <p:nvPicPr>
          <p:cNvPr id="4" name="Picture Placeholder 2">
            <a:extLst>
              <a:ext uri="{FF2B5EF4-FFF2-40B4-BE49-F238E27FC236}">
                <a16:creationId xmlns:a16="http://schemas.microsoft.com/office/drawing/2014/main" id="{504C7B93-C15D-495F-90B9-63A69F764607}"/>
              </a:ext>
            </a:extLst>
          </p:cNvPr>
          <p:cNvPicPr>
            <a:picLocks noChangeAspect="1"/>
          </p:cNvPicPr>
          <p:nvPr/>
        </p:nvPicPr>
        <p:blipFill>
          <a:blip r:embed="rId2"/>
          <a:stretch>
            <a:fillRect/>
          </a:stretch>
        </p:blipFill>
        <p:spPr>
          <a:xfrm>
            <a:off x="1621" y="0"/>
            <a:ext cx="12188757" cy="6858000"/>
          </a:xfrm>
          <a:prstGeom prst="rect">
            <a:avLst/>
          </a:prstGeom>
        </p:spPr>
      </p:pic>
    </p:spTree>
    <p:extLst>
      <p:ext uri="{BB962C8B-B14F-4D97-AF65-F5344CB8AC3E}">
        <p14:creationId xmlns:p14="http://schemas.microsoft.com/office/powerpoint/2010/main" val="28813853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42670A-FFFD-203C-0F87-7FDFFFECF893}"/>
              </a:ext>
            </a:extLst>
          </p:cNvPr>
          <p:cNvSpPr txBox="1">
            <a:spLocks/>
          </p:cNvSpPr>
          <p:nvPr/>
        </p:nvSpPr>
        <p:spPr>
          <a:xfrm>
            <a:off x="2113939" y="2036647"/>
            <a:ext cx="7971336" cy="2362034"/>
          </a:xfrm>
          <a:prstGeom prst="rect">
            <a:avLst/>
          </a:prstGeom>
        </p:spPr>
        <p:txBody>
          <a:bodyPr vert="horz" lIns="68580" tIns="34290" rIns="68580" bIns="3429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900"/>
            <a:endParaRPr lang="en-US" sz="3300" dirty="0">
              <a:solidFill>
                <a:srgbClr val="002060"/>
              </a:solidFill>
              <a:latin typeface="Arial" panose="020B0604020202020204"/>
            </a:endParaRPr>
          </a:p>
          <a:p>
            <a:pPr algn="ctr" defTabSz="342900"/>
            <a:r>
              <a:rPr lang="en-US" sz="4800" dirty="0">
                <a:solidFill>
                  <a:srgbClr val="002060"/>
                </a:solidFill>
                <a:latin typeface="Arial" panose="020B0604020202020204"/>
                <a:cs typeface="Arial"/>
              </a:rPr>
              <a:t>Hard crafts large</a:t>
            </a:r>
          </a:p>
          <a:p>
            <a:pPr algn="ctr" defTabSz="342900"/>
            <a:endParaRPr lang="en-US" sz="4800" dirty="0">
              <a:solidFill>
                <a:srgbClr val="002060"/>
              </a:solidFill>
              <a:latin typeface="Arial" panose="020B0604020202020204"/>
              <a:cs typeface="Arial"/>
            </a:endParaRPr>
          </a:p>
          <a:p>
            <a:pPr defTabSz="342900"/>
            <a:endParaRPr lang="en-US" sz="3300" dirty="0">
              <a:solidFill>
                <a:srgbClr val="002060"/>
              </a:solidFill>
              <a:latin typeface="Arial" panose="020B0604020202020204"/>
              <a:cs typeface="Arial" panose="020B0604020202020204"/>
            </a:endParaRPr>
          </a:p>
        </p:txBody>
      </p:sp>
      <p:pic>
        <p:nvPicPr>
          <p:cNvPr id="2" name="Picture 2" descr="A picture containing night sky&#10;&#10;Description automatically generated">
            <a:extLst>
              <a:ext uri="{FF2B5EF4-FFF2-40B4-BE49-F238E27FC236}">
                <a16:creationId xmlns:a16="http://schemas.microsoft.com/office/drawing/2014/main" id="{6115D39F-C290-AD0C-D878-322BF832E753}"/>
              </a:ext>
            </a:extLst>
          </p:cNvPr>
          <p:cNvPicPr>
            <a:picLocks noChangeAspect="1"/>
          </p:cNvPicPr>
          <p:nvPr/>
        </p:nvPicPr>
        <p:blipFill>
          <a:blip r:embed="rId2"/>
          <a:stretch>
            <a:fillRect/>
          </a:stretch>
        </p:blipFill>
        <p:spPr>
          <a:xfrm>
            <a:off x="3349083" y="3605268"/>
            <a:ext cx="5484541" cy="1190049"/>
          </a:xfrm>
          <a:prstGeom prst="rect">
            <a:avLst/>
          </a:prstGeom>
        </p:spPr>
      </p:pic>
    </p:spTree>
    <p:extLst>
      <p:ext uri="{BB962C8B-B14F-4D97-AF65-F5344CB8AC3E}">
        <p14:creationId xmlns:p14="http://schemas.microsoft.com/office/powerpoint/2010/main" val="19212355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29EAA3E-6890-4210-808B-6CC379E29471}"/>
              </a:ext>
            </a:extLst>
          </p:cNvPr>
          <p:cNvSpPr>
            <a:spLocks noGrp="1"/>
          </p:cNvSpPr>
          <p:nvPr>
            <p:ph type="subTitle" idx="1"/>
          </p:nvPr>
        </p:nvSpPr>
        <p:spPr>
          <a:xfrm>
            <a:off x="1523999" y="2578526"/>
            <a:ext cx="9144000" cy="1049651"/>
          </a:xfrm>
        </p:spPr>
        <p:txBody>
          <a:bodyPr/>
          <a:lstStyle/>
          <a:p>
            <a:r>
              <a:rPr lang="en-US" dirty="0"/>
              <a:t>Best Practices</a:t>
            </a:r>
          </a:p>
          <a:p>
            <a:r>
              <a:rPr lang="en-US" dirty="0"/>
              <a:t>“Realtime” Motor Vehicle Report Monitoring</a:t>
            </a:r>
          </a:p>
        </p:txBody>
      </p:sp>
      <p:pic>
        <p:nvPicPr>
          <p:cNvPr id="1026" name="Picture 2" descr="sambasafety logo">
            <a:extLst>
              <a:ext uri="{FF2B5EF4-FFF2-40B4-BE49-F238E27FC236}">
                <a16:creationId xmlns:a16="http://schemas.microsoft.com/office/drawing/2014/main" id="{E08A2E9C-63B3-E232-EE41-2F4BC168C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4141" y="4323597"/>
            <a:ext cx="3423718" cy="8273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graphics, colorfulness, circle&#10;&#10;Description automatically generated">
            <a:extLst>
              <a:ext uri="{FF2B5EF4-FFF2-40B4-BE49-F238E27FC236}">
                <a16:creationId xmlns:a16="http://schemas.microsoft.com/office/drawing/2014/main" id="{F169CA9B-3D97-CE86-FA67-978BAB7B9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4276" y="810299"/>
            <a:ext cx="4943447" cy="1072807"/>
          </a:xfrm>
          <a:prstGeom prst="rect">
            <a:avLst/>
          </a:prstGeom>
        </p:spPr>
      </p:pic>
    </p:spTree>
    <p:extLst>
      <p:ext uri="{BB962C8B-B14F-4D97-AF65-F5344CB8AC3E}">
        <p14:creationId xmlns:p14="http://schemas.microsoft.com/office/powerpoint/2010/main" val="11071131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553E19-52C2-1F23-4D55-84D3BE06387B}"/>
              </a:ext>
            </a:extLst>
          </p:cNvPr>
          <p:cNvSpPr>
            <a:spLocks noGrp="1"/>
          </p:cNvSpPr>
          <p:nvPr>
            <p:ph type="title"/>
          </p:nvPr>
        </p:nvSpPr>
        <p:spPr>
          <a:xfrm>
            <a:off x="838200" y="365126"/>
            <a:ext cx="10515600" cy="965734"/>
          </a:xfrm>
        </p:spPr>
        <p:txBody>
          <a:bodyPr/>
          <a:lstStyle/>
          <a:p>
            <a:r>
              <a:rPr lang="en-US" b="1" dirty="0">
                <a:solidFill>
                  <a:srgbClr val="0070C0"/>
                </a:solidFill>
                <a:latin typeface="+mn-lt"/>
              </a:rPr>
              <a:t>MVR Records for Employers</a:t>
            </a:r>
          </a:p>
        </p:txBody>
      </p:sp>
      <p:sp>
        <p:nvSpPr>
          <p:cNvPr id="8" name="Content Placeholder 7">
            <a:extLst>
              <a:ext uri="{FF2B5EF4-FFF2-40B4-BE49-F238E27FC236}">
                <a16:creationId xmlns:a16="http://schemas.microsoft.com/office/drawing/2014/main" id="{21E450DB-2D82-9694-0F66-59BDD95D63CC}"/>
              </a:ext>
            </a:extLst>
          </p:cNvPr>
          <p:cNvSpPr>
            <a:spLocks noGrp="1"/>
          </p:cNvSpPr>
          <p:nvPr>
            <p:ph idx="1"/>
          </p:nvPr>
        </p:nvSpPr>
        <p:spPr>
          <a:xfrm>
            <a:off x="838200" y="1554021"/>
            <a:ext cx="10515600" cy="4351338"/>
          </a:xfrm>
        </p:spPr>
        <p:txBody>
          <a:bodyPr>
            <a:normAutofit fontScale="62500" lnSpcReduction="20000"/>
          </a:bodyPr>
          <a:lstStyle/>
          <a:p>
            <a:pPr marL="0" indent="0">
              <a:buNone/>
            </a:pPr>
            <a:r>
              <a:rPr lang="en-US" dirty="0"/>
              <a:t>Obtaining and staying on top of motor vehicle records (MVRs) is critical to maintaining a strong safety culture for your company’s drivers. Driver MVRs are necessary to ensure that your employees are legally qualified to drive and stay within the standards set in your safety policy.</a:t>
            </a:r>
          </a:p>
          <a:p>
            <a:pPr marL="0" indent="0">
              <a:buNone/>
            </a:pPr>
            <a:endParaRPr lang="en-US" dirty="0"/>
          </a:p>
          <a:p>
            <a:pPr marL="0" indent="0">
              <a:buNone/>
            </a:pPr>
            <a:r>
              <a:rPr lang="en-US" dirty="0"/>
              <a:t>In today’s world, roads have become more dangerous to navigate due to the rise in distracted and impaired driving, speeding and other reckless behaviors. Additionally, around 3 to 5% of individuals on the roads are driving with a suspended license, which poses an extreme risk to your company and the population as a whole.</a:t>
            </a:r>
          </a:p>
          <a:p>
            <a:pPr marL="0" indent="0">
              <a:buNone/>
            </a:pPr>
            <a:endParaRPr lang="en-US" dirty="0"/>
          </a:p>
          <a:p>
            <a:pPr marL="0" indent="0">
              <a:buNone/>
            </a:pPr>
            <a:r>
              <a:rPr lang="en-US" dirty="0"/>
              <a:t>Let’s explore the fundamentals of an employee MVR, including:</a:t>
            </a:r>
          </a:p>
          <a:p>
            <a:pPr marL="0" indent="0">
              <a:buNone/>
            </a:pPr>
            <a:endParaRPr lang="en-US" dirty="0"/>
          </a:p>
          <a:p>
            <a:pPr marL="0" indent="0">
              <a:buNone/>
            </a:pPr>
            <a:r>
              <a:rPr lang="en-US" dirty="0"/>
              <a:t>What is an MVR?</a:t>
            </a:r>
          </a:p>
          <a:p>
            <a:pPr marL="0" indent="0">
              <a:buNone/>
            </a:pPr>
            <a:r>
              <a:rPr lang="en-US" dirty="0"/>
              <a:t>Why is the review of a driver MVR so critical?</a:t>
            </a:r>
          </a:p>
          <a:p>
            <a:pPr marL="0" indent="0">
              <a:buNone/>
            </a:pPr>
            <a:r>
              <a:rPr lang="en-US" dirty="0"/>
              <a:t>How far back do MVR reports go?</a:t>
            </a:r>
          </a:p>
          <a:p>
            <a:pPr marL="0" indent="0">
              <a:buNone/>
            </a:pPr>
            <a:r>
              <a:rPr lang="en-US" dirty="0"/>
              <a:t>How much do MVRs cost?</a:t>
            </a:r>
          </a:p>
        </p:txBody>
      </p:sp>
      <p:pic>
        <p:nvPicPr>
          <p:cNvPr id="9" name="Picture 8">
            <a:extLst>
              <a:ext uri="{FF2B5EF4-FFF2-40B4-BE49-F238E27FC236}">
                <a16:creationId xmlns:a16="http://schemas.microsoft.com/office/drawing/2014/main" id="{8C364C7C-9B11-485B-14F5-2D261E6ED0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3591941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3EC508E-6D0A-4E7A-BD3F-FC6B77A77F0B}"/>
              </a:ext>
            </a:extLst>
          </p:cNvPr>
          <p:cNvSpPr txBox="1"/>
          <p:nvPr/>
        </p:nvSpPr>
        <p:spPr>
          <a:xfrm>
            <a:off x="-14068" y="2002371"/>
            <a:ext cx="12192000" cy="4832092"/>
          </a:xfrm>
          <a:prstGeom prst="rect">
            <a:avLst/>
          </a:prstGeom>
          <a:noFill/>
        </p:spPr>
        <p:txBody>
          <a:bodyPr wrap="square">
            <a:spAutoFit/>
          </a:bodyPr>
          <a:lstStyle/>
          <a:p>
            <a:pPr algn="just" rtl="0" fontAlgn="base"/>
            <a:r>
              <a:rPr lang="en-US" sz="1400" b="1" i="0" u="none" strike="noStrike" dirty="0">
                <a:solidFill>
                  <a:srgbClr val="3D3D3D"/>
                </a:solidFill>
                <a:effectLst/>
                <a:latin typeface="Arial" panose="020B0604020202020204" pitchFamily="34" charset="0"/>
                <a:cs typeface="Arial" panose="020B0604020202020204" pitchFamily="34" charset="0"/>
              </a:rPr>
              <a:t>HBR appreciates your willingness to be an important part of this Association and the services provided to our industry.</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r>
              <a:rPr lang="en-US" sz="1400" b="1" i="0" dirty="0">
                <a:solidFill>
                  <a:srgbClr val="000000"/>
                </a:solidFill>
                <a:effectLst/>
                <a:latin typeface="Arial" panose="020B0604020202020204" pitchFamily="34" charset="0"/>
                <a:cs typeface="Arial" panose="020B0604020202020204" pitchFamily="34" charset="0"/>
              </a:rPr>
              <a:t>​</a:t>
            </a:r>
          </a:p>
          <a:p>
            <a:pPr algn="just" rtl="0" fontAlgn="base"/>
            <a:r>
              <a:rPr lang="en-US" sz="1400" b="1" i="0" u="none" strike="noStrike" dirty="0">
                <a:solidFill>
                  <a:srgbClr val="3D3D3D"/>
                </a:solidFill>
                <a:effectLst/>
                <a:latin typeface="Arial" panose="020B0604020202020204" pitchFamily="34" charset="0"/>
                <a:cs typeface="Arial" panose="020B0604020202020204" pitchFamily="34" charset="0"/>
              </a:rPr>
              <a:t>The following guidelines shall be followed in conducting meetings of HBR.  This is not an exhaustive list of every possible subject to be avoided; in the event you have doubts about the propriety of any matter to be discussed in a meeting, our legal counsel is available for consultation.  Generally, the anti-trust laws proscribe unlawful combinations or agreements.  Sometimes “agreements” may be inferred from conduct.  HBR wants to avoid even the appearance of impropriety, and this is the spirit of these guidelines. </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r>
              <a:rPr lang="en-US" sz="1400" b="1" i="0" dirty="0">
                <a:solidFill>
                  <a:srgbClr val="000000"/>
                </a:solidFill>
                <a:effectLst/>
                <a:latin typeface="Arial" panose="020B0604020202020204" pitchFamily="34" charset="0"/>
                <a:cs typeface="Arial" panose="020B0604020202020204" pitchFamily="34" charset="0"/>
              </a:rPr>
              <a:t>​</a:t>
            </a:r>
          </a:p>
          <a:p>
            <a:pPr algn="l" rtl="0" fontAlgn="base">
              <a:buFont typeface="Arial" panose="020B0604020202020204" pitchFamily="34" charset="0"/>
              <a:buChar char="•"/>
            </a:pPr>
            <a:r>
              <a:rPr lang="en-US" sz="1400" b="1" i="0" u="none" strike="noStrike" dirty="0">
                <a:solidFill>
                  <a:srgbClr val="3D3D3D"/>
                </a:solidFill>
                <a:effectLst/>
                <a:latin typeface="Arial" panose="020B0604020202020204" pitchFamily="34" charset="0"/>
                <a:cs typeface="Arial" panose="020B0604020202020204" pitchFamily="34" charset="0"/>
              </a:rPr>
              <a:t>Do not discuss the prices of goods or services of any particular company(s).</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buFont typeface="Arial" panose="020B0604020202020204" pitchFamily="34" charset="0"/>
              <a:buChar char="•"/>
            </a:pPr>
            <a:r>
              <a:rPr lang="en-US" sz="1400" b="1" i="0" u="none" strike="noStrike" dirty="0">
                <a:solidFill>
                  <a:srgbClr val="3D3D3D"/>
                </a:solidFill>
                <a:effectLst/>
                <a:latin typeface="Arial" panose="020B0604020202020204" pitchFamily="34" charset="0"/>
                <a:cs typeface="Arial" panose="020B0604020202020204" pitchFamily="34" charset="0"/>
              </a:rPr>
              <a:t>Do not disparage the goods or services of any particular company(s)</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buFont typeface="Arial" panose="020B0604020202020204" pitchFamily="34" charset="0"/>
              <a:buChar char="•"/>
            </a:pPr>
            <a:r>
              <a:rPr lang="en-US" sz="1400" b="1" i="0" u="none" strike="noStrike" dirty="0">
                <a:solidFill>
                  <a:srgbClr val="3D3D3D"/>
                </a:solidFill>
                <a:effectLst/>
                <a:latin typeface="Arial" panose="020B0604020202020204" pitchFamily="34" charset="0"/>
                <a:cs typeface="Arial" panose="020B0604020202020204" pitchFamily="34" charset="0"/>
              </a:rPr>
              <a:t>Do not recommend the selection of any particular company as a supplier or customer</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buFont typeface="Arial" panose="020B0604020202020204" pitchFamily="34" charset="0"/>
              <a:buChar char="•"/>
            </a:pPr>
            <a:r>
              <a:rPr lang="en-US" sz="1400" b="1" i="0" u="none" strike="noStrike" dirty="0">
                <a:solidFill>
                  <a:srgbClr val="3D3D3D"/>
                </a:solidFill>
                <a:effectLst/>
                <a:latin typeface="Arial" panose="020B0604020202020204" pitchFamily="34" charset="0"/>
                <a:cs typeface="Arial" panose="020B0604020202020204" pitchFamily="34" charset="0"/>
              </a:rPr>
              <a:t>Do not urge or counsel that participating companies engage in any concerted activity to accomplish any unlawful purpose, i.e., boycotting </a:t>
            </a:r>
          </a:p>
          <a:p>
            <a:pPr algn="l" rtl="0" fontAlgn="base"/>
            <a:r>
              <a:rPr lang="en-US" sz="1400" b="1" i="0" u="none" strike="noStrike" dirty="0">
                <a:solidFill>
                  <a:srgbClr val="3D3D3D"/>
                </a:solidFill>
                <a:effectLst/>
                <a:latin typeface="Arial" panose="020B0604020202020204" pitchFamily="34" charset="0"/>
                <a:cs typeface="Arial" panose="020B0604020202020204" pitchFamily="34" charset="0"/>
              </a:rPr>
              <a:t> any company or coercing a company to take some desired action.</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buFont typeface="Arial" panose="020B0604020202020204" pitchFamily="34" charset="0"/>
              <a:buChar char="•"/>
            </a:pPr>
            <a:r>
              <a:rPr lang="en-US" sz="1400" b="1" i="0" u="none" strike="noStrike" dirty="0">
                <a:solidFill>
                  <a:srgbClr val="3D3D3D"/>
                </a:solidFill>
                <a:effectLst/>
                <a:latin typeface="Arial" panose="020B0604020202020204" pitchFamily="34" charset="0"/>
                <a:cs typeface="Arial" panose="020B0604020202020204" pitchFamily="34" charset="0"/>
              </a:rPr>
              <a:t>Do not discuss matters which may be trade secrets or confidential to any company, i.e., don’t engage in “off the record” comments </a:t>
            </a:r>
          </a:p>
          <a:p>
            <a:pPr algn="l" rtl="0" fontAlgn="base"/>
            <a:r>
              <a:rPr lang="en-US" sz="1400" b="1" dirty="0">
                <a:solidFill>
                  <a:srgbClr val="3D3D3D"/>
                </a:solidFill>
                <a:latin typeface="Arial" panose="020B0604020202020204" pitchFamily="34" charset="0"/>
                <a:cs typeface="Arial" panose="020B0604020202020204" pitchFamily="34" charset="0"/>
              </a:rPr>
              <a:t> </a:t>
            </a:r>
            <a:r>
              <a:rPr lang="en-US" sz="1400" b="1" i="0" u="none" strike="noStrike" dirty="0">
                <a:solidFill>
                  <a:srgbClr val="3D3D3D"/>
                </a:solidFill>
                <a:effectLst/>
                <a:latin typeface="Arial" panose="020B0604020202020204" pitchFamily="34" charset="0"/>
                <a:cs typeface="Arial" panose="020B0604020202020204" pitchFamily="34" charset="0"/>
              </a:rPr>
              <a:t>or state matters “not to be repeated out of this room”.</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buFont typeface="Arial" panose="020B0604020202020204" pitchFamily="34" charset="0"/>
              <a:buChar char="•"/>
            </a:pPr>
            <a:r>
              <a:rPr lang="en-US" sz="1400" b="1" i="0" u="none" strike="noStrike" dirty="0">
                <a:solidFill>
                  <a:srgbClr val="3D3D3D"/>
                </a:solidFill>
                <a:effectLst/>
                <a:latin typeface="Arial" panose="020B0604020202020204" pitchFamily="34" charset="0"/>
                <a:cs typeface="Arial" panose="020B0604020202020204" pitchFamily="34" charset="0"/>
              </a:rPr>
              <a:t>Do not propose secret or “rump” sessions after the official meeting is adjourned to discuss matters which cannot lawfully be </a:t>
            </a:r>
            <a:endParaRPr lang="en-US" sz="1400" b="1" dirty="0">
              <a:solidFill>
                <a:srgbClr val="3D3D3D"/>
              </a:solidFill>
              <a:latin typeface="Arial" panose="020B0604020202020204" pitchFamily="34" charset="0"/>
              <a:cs typeface="Arial" panose="020B0604020202020204" pitchFamily="34" charset="0"/>
            </a:endParaRPr>
          </a:p>
          <a:p>
            <a:pPr algn="l" rtl="0" fontAlgn="base"/>
            <a:r>
              <a:rPr lang="en-US" sz="1400" b="1" i="0" u="none" strike="noStrike" dirty="0">
                <a:solidFill>
                  <a:srgbClr val="3D3D3D"/>
                </a:solidFill>
                <a:effectLst/>
                <a:latin typeface="Arial" panose="020B0604020202020204" pitchFamily="34" charset="0"/>
                <a:cs typeface="Arial" panose="020B0604020202020204" pitchFamily="34" charset="0"/>
              </a:rPr>
              <a:t> discussed at the official meeting.</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buFont typeface="Arial" panose="020B0604020202020204" pitchFamily="34" charset="0"/>
              <a:buChar char="•"/>
            </a:pPr>
            <a:r>
              <a:rPr lang="en-US" sz="1400" b="1" i="0" u="none" strike="noStrike" dirty="0">
                <a:solidFill>
                  <a:srgbClr val="3D3D3D"/>
                </a:solidFill>
                <a:effectLst/>
                <a:latin typeface="Arial" panose="020B0604020202020204" pitchFamily="34" charset="0"/>
                <a:cs typeface="Arial" panose="020B0604020202020204" pitchFamily="34" charset="0"/>
              </a:rPr>
              <a:t>Do not recommend or sponsor the gathering of statistical data, the publishing of standards, or doing joint research without </a:t>
            </a:r>
          </a:p>
          <a:p>
            <a:pPr algn="l" rtl="0" fontAlgn="base"/>
            <a:r>
              <a:rPr lang="en-US" sz="1400" b="1" dirty="0">
                <a:solidFill>
                  <a:srgbClr val="3D3D3D"/>
                </a:solidFill>
                <a:latin typeface="Arial" panose="020B0604020202020204" pitchFamily="34" charset="0"/>
                <a:cs typeface="Arial" panose="020B0604020202020204" pitchFamily="34" charset="0"/>
              </a:rPr>
              <a:t> </a:t>
            </a:r>
            <a:r>
              <a:rPr lang="en-US" sz="1400" b="1" i="0" u="none" strike="noStrike" dirty="0">
                <a:solidFill>
                  <a:srgbClr val="3D3D3D"/>
                </a:solidFill>
                <a:effectLst/>
                <a:latin typeface="Arial" panose="020B0604020202020204" pitchFamily="34" charset="0"/>
                <a:cs typeface="Arial" panose="020B0604020202020204" pitchFamily="34" charset="0"/>
              </a:rPr>
              <a:t>advance written approval of the Operating Committee of HBR. </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buFont typeface="Arial" panose="020B0604020202020204" pitchFamily="34" charset="0"/>
              <a:buChar char="•"/>
            </a:pPr>
            <a:r>
              <a:rPr lang="en-US" sz="1400" b="1" i="0" u="none" strike="noStrike" dirty="0">
                <a:solidFill>
                  <a:srgbClr val="3D3D3D"/>
                </a:solidFill>
                <a:effectLst/>
                <a:latin typeface="Arial" panose="020B0604020202020204" pitchFamily="34" charset="0"/>
                <a:cs typeface="Arial" panose="020B0604020202020204" pitchFamily="34" charset="0"/>
              </a:rPr>
              <a:t>Houston Business Roundtable’s purpose is to educate participating companies, so every company represented will be better </a:t>
            </a:r>
          </a:p>
          <a:p>
            <a:pPr algn="l" rtl="0" fontAlgn="base"/>
            <a:r>
              <a:rPr lang="en-US" sz="1400" b="1" dirty="0">
                <a:solidFill>
                  <a:srgbClr val="3D3D3D"/>
                </a:solidFill>
                <a:latin typeface="Arial" panose="020B0604020202020204" pitchFamily="34" charset="0"/>
                <a:cs typeface="Arial" panose="020B0604020202020204" pitchFamily="34" charset="0"/>
              </a:rPr>
              <a:t> </a:t>
            </a:r>
            <a:r>
              <a:rPr lang="en-US" sz="1400" b="1" i="0" u="none" strike="noStrike" dirty="0">
                <a:solidFill>
                  <a:srgbClr val="3D3D3D"/>
                </a:solidFill>
                <a:effectLst/>
                <a:latin typeface="Arial" panose="020B0604020202020204" pitchFamily="34" charset="0"/>
                <a:cs typeface="Arial" panose="020B0604020202020204" pitchFamily="34" charset="0"/>
              </a:rPr>
              <a:t>informed and can make its own individual decisions. HBR members are not required to adopt the HBR recommendations or </a:t>
            </a:r>
          </a:p>
          <a:p>
            <a:pPr algn="l" rtl="0" fontAlgn="base"/>
            <a:r>
              <a:rPr lang="en-US" sz="1400" b="1" dirty="0">
                <a:solidFill>
                  <a:srgbClr val="3D3D3D"/>
                </a:solidFill>
                <a:latin typeface="Arial" panose="020B0604020202020204" pitchFamily="34" charset="0"/>
                <a:cs typeface="Arial" panose="020B0604020202020204" pitchFamily="34" charset="0"/>
              </a:rPr>
              <a:t> </a:t>
            </a:r>
            <a:r>
              <a:rPr lang="en-US" sz="1400" b="1" i="0" u="none" strike="noStrike" dirty="0">
                <a:solidFill>
                  <a:srgbClr val="3D3D3D"/>
                </a:solidFill>
                <a:effectLst/>
                <a:latin typeface="Arial" panose="020B0604020202020204" pitchFamily="34" charset="0"/>
                <a:cs typeface="Arial" panose="020B0604020202020204" pitchFamily="34" charset="0"/>
              </a:rPr>
              <a:t>policies.</a:t>
            </a:r>
            <a:r>
              <a:rPr lang="en-US" sz="1400" b="1" i="0" dirty="0">
                <a:solidFill>
                  <a:srgbClr val="000000"/>
                </a:solidFill>
                <a:effectLst/>
                <a:latin typeface="Arial" panose="020B0604020202020204" pitchFamily="34" charset="0"/>
                <a:cs typeface="Arial" panose="020B0604020202020204" pitchFamily="34" charset="0"/>
              </a:rPr>
              <a:t>​</a:t>
            </a:r>
          </a:p>
          <a:p>
            <a:pPr algn="l" rtl="0" fontAlgn="base"/>
            <a:r>
              <a:rPr lang="en-US" sz="1400" b="1" dirty="0">
                <a:solidFill>
                  <a:srgbClr val="000000"/>
                </a:solidFill>
                <a:latin typeface="Arial" panose="020B0604020202020204" pitchFamily="34" charset="0"/>
                <a:cs typeface="Arial" panose="020B0604020202020204" pitchFamily="34" charset="0"/>
              </a:rPr>
              <a:t>									Thank you for observing these guidelines.​</a:t>
            </a:r>
          </a:p>
        </p:txBody>
      </p:sp>
      <p:sp>
        <p:nvSpPr>
          <p:cNvPr id="9" name="TextBox 8">
            <a:extLst>
              <a:ext uri="{FF2B5EF4-FFF2-40B4-BE49-F238E27FC236}">
                <a16:creationId xmlns:a16="http://schemas.microsoft.com/office/drawing/2014/main" id="{A379C1FC-3064-4262-8866-529EDBFB8DBB}"/>
              </a:ext>
            </a:extLst>
          </p:cNvPr>
          <p:cNvSpPr txBox="1"/>
          <p:nvPr/>
        </p:nvSpPr>
        <p:spPr>
          <a:xfrm>
            <a:off x="0" y="1082628"/>
            <a:ext cx="10135772" cy="523220"/>
          </a:xfrm>
          <a:prstGeom prst="rect">
            <a:avLst/>
          </a:prstGeom>
          <a:noFill/>
        </p:spPr>
        <p:txBody>
          <a:bodyPr wrap="square">
            <a:spAutoFit/>
          </a:bodyPr>
          <a:lstStyle/>
          <a:p>
            <a:r>
              <a:rPr lang="en-US" sz="2800" b="1" dirty="0">
                <a:solidFill>
                  <a:schemeClr val="bg1"/>
                </a:solidFill>
              </a:rPr>
              <a:t>ANTI-TRUST GUIDELINES FOR CONDUCTING MEETINGS​</a:t>
            </a:r>
          </a:p>
        </p:txBody>
      </p:sp>
    </p:spTree>
    <p:extLst>
      <p:ext uri="{BB962C8B-B14F-4D97-AF65-F5344CB8AC3E}">
        <p14:creationId xmlns:p14="http://schemas.microsoft.com/office/powerpoint/2010/main" val="258134059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B9B70-7F98-2CB8-6A23-000FE32A14F1}"/>
              </a:ext>
            </a:extLst>
          </p:cNvPr>
          <p:cNvSpPr>
            <a:spLocks noGrp="1"/>
          </p:cNvSpPr>
          <p:nvPr>
            <p:ph type="title"/>
          </p:nvPr>
        </p:nvSpPr>
        <p:spPr>
          <a:xfrm>
            <a:off x="838200" y="365125"/>
            <a:ext cx="10515600" cy="721291"/>
          </a:xfrm>
        </p:spPr>
        <p:txBody>
          <a:bodyPr>
            <a:normAutofit/>
          </a:bodyPr>
          <a:lstStyle/>
          <a:p>
            <a:r>
              <a:rPr lang="en-US" sz="4000" b="1" dirty="0">
                <a:solidFill>
                  <a:srgbClr val="0070C0"/>
                </a:solidFill>
                <a:latin typeface="+mn-lt"/>
              </a:rPr>
              <a:t>What is an MVR</a:t>
            </a:r>
          </a:p>
        </p:txBody>
      </p:sp>
      <p:sp>
        <p:nvSpPr>
          <p:cNvPr id="3" name="Content Placeholder 2">
            <a:extLst>
              <a:ext uri="{FF2B5EF4-FFF2-40B4-BE49-F238E27FC236}">
                <a16:creationId xmlns:a16="http://schemas.microsoft.com/office/drawing/2014/main" id="{2F30C8D7-4C85-B882-217C-5880F93A771A}"/>
              </a:ext>
            </a:extLst>
          </p:cNvPr>
          <p:cNvSpPr>
            <a:spLocks noGrp="1"/>
          </p:cNvSpPr>
          <p:nvPr>
            <p:ph idx="1"/>
          </p:nvPr>
        </p:nvSpPr>
        <p:spPr>
          <a:xfrm>
            <a:off x="838200" y="1798464"/>
            <a:ext cx="10515600" cy="4351338"/>
          </a:xfrm>
        </p:spPr>
        <p:txBody>
          <a:bodyPr>
            <a:normAutofit/>
          </a:bodyPr>
          <a:lstStyle/>
          <a:p>
            <a:pPr marL="0" indent="0">
              <a:buNone/>
            </a:pPr>
            <a:r>
              <a:rPr lang="en-US" sz="2000" dirty="0"/>
              <a:t>An MVR is a compilation of an individual’s driving records, including both recent and past incidents and violations. It is maintained and administered by the Department of Motor Vehicles (DMV) in each specific state.</a:t>
            </a:r>
          </a:p>
          <a:p>
            <a:pPr marL="0" indent="0">
              <a:buNone/>
            </a:pPr>
            <a:endParaRPr lang="en-US" sz="2000" dirty="0"/>
          </a:p>
          <a:p>
            <a:pPr marL="0" indent="0">
              <a:buNone/>
            </a:pPr>
            <a:r>
              <a:rPr lang="en-US" sz="2000" dirty="0"/>
              <a:t>Typically, an MVR includes personal information about the driver, their license number and status, violations and convictions, suspensions and revocations, license and permit information as well as other miscellaneous data that may be provided by the state. If violations or crashes are reported, additional information such as violation descriptions, locations, incident dates, conviction dates and points may also be included.</a:t>
            </a:r>
          </a:p>
        </p:txBody>
      </p:sp>
      <p:pic>
        <p:nvPicPr>
          <p:cNvPr id="4" name="Picture 3">
            <a:extLst>
              <a:ext uri="{FF2B5EF4-FFF2-40B4-BE49-F238E27FC236}">
                <a16:creationId xmlns:a16="http://schemas.microsoft.com/office/drawing/2014/main" id="{4668E52F-7854-B2C3-49F3-32FCD6E1C9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2062672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4DFED-A71D-B455-8E9A-E8CC763E977B}"/>
              </a:ext>
            </a:extLst>
          </p:cNvPr>
          <p:cNvSpPr>
            <a:spLocks noGrp="1"/>
          </p:cNvSpPr>
          <p:nvPr>
            <p:ph type="title"/>
          </p:nvPr>
        </p:nvSpPr>
        <p:spPr>
          <a:xfrm>
            <a:off x="838200" y="365126"/>
            <a:ext cx="10515600" cy="630756"/>
          </a:xfrm>
        </p:spPr>
        <p:txBody>
          <a:bodyPr>
            <a:normAutofit fontScale="90000"/>
          </a:bodyPr>
          <a:lstStyle/>
          <a:p>
            <a:r>
              <a:rPr lang="en-US" b="1" dirty="0">
                <a:solidFill>
                  <a:srgbClr val="0070C0"/>
                </a:solidFill>
                <a:latin typeface="+mn-lt"/>
              </a:rPr>
              <a:t>Why are MVR(s) So Critical</a:t>
            </a:r>
          </a:p>
        </p:txBody>
      </p:sp>
      <p:sp>
        <p:nvSpPr>
          <p:cNvPr id="3" name="Content Placeholder 2">
            <a:extLst>
              <a:ext uri="{FF2B5EF4-FFF2-40B4-BE49-F238E27FC236}">
                <a16:creationId xmlns:a16="http://schemas.microsoft.com/office/drawing/2014/main" id="{678559AA-34E5-A631-083D-3B218D29FED0}"/>
              </a:ext>
            </a:extLst>
          </p:cNvPr>
          <p:cNvSpPr>
            <a:spLocks noGrp="1"/>
          </p:cNvSpPr>
          <p:nvPr>
            <p:ph idx="1"/>
          </p:nvPr>
        </p:nvSpPr>
        <p:spPr>
          <a:xfrm>
            <a:off x="838200" y="1253331"/>
            <a:ext cx="10515600" cy="5156522"/>
          </a:xfrm>
        </p:spPr>
        <p:txBody>
          <a:bodyPr>
            <a:normAutofit lnSpcReduction="10000"/>
          </a:bodyPr>
          <a:lstStyle/>
          <a:p>
            <a:r>
              <a:rPr lang="en-US" sz="2400" dirty="0">
                <a:solidFill>
                  <a:srgbClr val="0070C0"/>
                </a:solidFill>
              </a:rPr>
              <a:t>Ensure Legal Compliance</a:t>
            </a:r>
            <a:r>
              <a:rPr lang="en-US" dirty="0"/>
              <a:t>	</a:t>
            </a:r>
          </a:p>
          <a:p>
            <a:pPr marL="457200" lvl="1" indent="0">
              <a:buNone/>
            </a:pPr>
            <a:r>
              <a:rPr lang="en-US" sz="1800" dirty="0"/>
              <a:t>Maintaining accurate and up-to-date records of driver qualifications and performance, we can demonstrate compliance with legal and regulatory requirements, which can help to avoid fines and penalties.</a:t>
            </a:r>
          </a:p>
          <a:p>
            <a:pPr marL="4763" lvl="1" indent="-4763"/>
            <a:r>
              <a:rPr lang="en-US" dirty="0"/>
              <a:t> </a:t>
            </a:r>
            <a:r>
              <a:rPr lang="en-US" dirty="0">
                <a:solidFill>
                  <a:srgbClr val="0070C0"/>
                </a:solidFill>
              </a:rPr>
              <a:t>Improve Driver Safety</a:t>
            </a:r>
          </a:p>
          <a:p>
            <a:pPr marL="457200" lvl="2" indent="0">
              <a:buNone/>
            </a:pPr>
            <a:r>
              <a:rPr lang="en-US" sz="1800" dirty="0"/>
              <a:t>We can identify drivers who have a history of risky behavior, such as speeding, reckless driving or driving under the influence. This information can then be used to implement corrective measures, such as additional training or disciplinary action, to help these drivers improve their behavior on the road.</a:t>
            </a:r>
          </a:p>
          <a:p>
            <a:pPr marL="171450" lvl="2" indent="-117475"/>
            <a:r>
              <a:rPr lang="en-US" sz="2400" dirty="0"/>
              <a:t> </a:t>
            </a:r>
            <a:r>
              <a:rPr lang="en-US" sz="2400" dirty="0">
                <a:solidFill>
                  <a:srgbClr val="0070C0"/>
                </a:solidFill>
              </a:rPr>
              <a:t>Protect Company’s Reputation</a:t>
            </a:r>
          </a:p>
          <a:p>
            <a:pPr marL="461963" lvl="3" indent="0">
              <a:buNone/>
            </a:pPr>
            <a:r>
              <a:rPr lang="en-US" dirty="0"/>
              <a:t>By reviewing MVRs, companies can identify and address potential issues before they become bigger problems that damage their reputation.</a:t>
            </a:r>
          </a:p>
          <a:p>
            <a:pPr marL="53975" lvl="3" indent="0"/>
            <a:r>
              <a:rPr lang="en-US" sz="2400" dirty="0"/>
              <a:t>  </a:t>
            </a:r>
            <a:r>
              <a:rPr lang="en-US" sz="2400" dirty="0">
                <a:solidFill>
                  <a:srgbClr val="0070C0"/>
                </a:solidFill>
              </a:rPr>
              <a:t>Minimize Liability</a:t>
            </a:r>
          </a:p>
          <a:p>
            <a:pPr marL="511175" lvl="4" indent="0">
              <a:buNone/>
            </a:pPr>
            <a:r>
              <a:rPr lang="en-US" dirty="0"/>
              <a:t>It shows that that we took reasonable steps to ensure that its employees were qualified to drive and that they met the company’s safety standards.</a:t>
            </a:r>
          </a:p>
          <a:p>
            <a:pPr marL="53975" lvl="4" indent="-4763"/>
            <a:r>
              <a:rPr lang="en-US" sz="2400" dirty="0"/>
              <a:t> </a:t>
            </a:r>
            <a:r>
              <a:rPr lang="en-US" sz="2400" dirty="0">
                <a:solidFill>
                  <a:srgbClr val="0070C0"/>
                </a:solidFill>
              </a:rPr>
              <a:t>Reduce Insurance Rates</a:t>
            </a:r>
          </a:p>
          <a:p>
            <a:pPr marL="506412" lvl="5" indent="0">
              <a:buNone/>
            </a:pPr>
            <a:r>
              <a:rPr lang="en-US" dirty="0"/>
              <a:t>This demonstrates to insurers that we are taking proactive steps to prevent crashes and minimize liability, which will likely reduce insurance rates over time.</a:t>
            </a:r>
          </a:p>
        </p:txBody>
      </p:sp>
      <p:pic>
        <p:nvPicPr>
          <p:cNvPr id="4" name="Picture 3">
            <a:extLst>
              <a:ext uri="{FF2B5EF4-FFF2-40B4-BE49-F238E27FC236}">
                <a16:creationId xmlns:a16="http://schemas.microsoft.com/office/drawing/2014/main" id="{701253F0-B93B-9DFE-AB32-594E121884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19938660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14A04-452C-7822-ED21-3F5419869B5B}"/>
              </a:ext>
            </a:extLst>
          </p:cNvPr>
          <p:cNvSpPr>
            <a:spLocks noGrp="1"/>
          </p:cNvSpPr>
          <p:nvPr>
            <p:ph type="title"/>
          </p:nvPr>
        </p:nvSpPr>
        <p:spPr>
          <a:xfrm>
            <a:off x="864685" y="365125"/>
            <a:ext cx="10515600" cy="748451"/>
          </a:xfrm>
        </p:spPr>
        <p:txBody>
          <a:bodyPr/>
          <a:lstStyle/>
          <a:p>
            <a:r>
              <a:rPr lang="en-US" b="1" dirty="0">
                <a:solidFill>
                  <a:srgbClr val="0070C0"/>
                </a:solidFill>
                <a:latin typeface="+mn-lt"/>
              </a:rPr>
              <a:t>Time and Cost</a:t>
            </a:r>
          </a:p>
        </p:txBody>
      </p:sp>
      <p:sp>
        <p:nvSpPr>
          <p:cNvPr id="5" name="Text Placeholder 4">
            <a:extLst>
              <a:ext uri="{FF2B5EF4-FFF2-40B4-BE49-F238E27FC236}">
                <a16:creationId xmlns:a16="http://schemas.microsoft.com/office/drawing/2014/main" id="{2147A5A6-8388-916C-6E7F-827475959EA5}"/>
              </a:ext>
            </a:extLst>
          </p:cNvPr>
          <p:cNvSpPr>
            <a:spLocks noGrp="1"/>
          </p:cNvSpPr>
          <p:nvPr>
            <p:ph type="body" idx="1"/>
          </p:nvPr>
        </p:nvSpPr>
        <p:spPr>
          <a:ln>
            <a:solidFill>
              <a:schemeClr val="accent1"/>
            </a:solidFill>
          </a:ln>
        </p:spPr>
        <p:txBody>
          <a:bodyPr>
            <a:normAutofit lnSpcReduction="10000"/>
          </a:bodyPr>
          <a:lstStyle/>
          <a:p>
            <a:r>
              <a:rPr lang="en-US" sz="2800" b="1" i="0" dirty="0">
                <a:solidFill>
                  <a:srgbClr val="1C75BC"/>
                </a:solidFill>
                <a:effectLst/>
                <a:latin typeface="+mn-lt"/>
              </a:rPr>
              <a:t>How Far Back Do MVR Reports Go?</a:t>
            </a:r>
            <a:endParaRPr lang="en-US" sz="2800" dirty="0"/>
          </a:p>
        </p:txBody>
      </p:sp>
      <p:sp>
        <p:nvSpPr>
          <p:cNvPr id="3" name="Content Placeholder 2">
            <a:extLst>
              <a:ext uri="{FF2B5EF4-FFF2-40B4-BE49-F238E27FC236}">
                <a16:creationId xmlns:a16="http://schemas.microsoft.com/office/drawing/2014/main" id="{4B7CAC97-6A5A-440B-6077-D331CE173818}"/>
              </a:ext>
            </a:extLst>
          </p:cNvPr>
          <p:cNvSpPr>
            <a:spLocks noGrp="1"/>
          </p:cNvSpPr>
          <p:nvPr>
            <p:ph sz="half" idx="2"/>
          </p:nvPr>
        </p:nvSpPr>
        <p:spPr>
          <a:ln>
            <a:solidFill>
              <a:schemeClr val="accent1"/>
            </a:solidFill>
          </a:ln>
        </p:spPr>
        <p:txBody>
          <a:bodyPr/>
          <a:lstStyle/>
          <a:p>
            <a:pPr marL="0" indent="0">
              <a:buNone/>
            </a:pPr>
            <a:r>
              <a:rPr lang="en-US" dirty="0"/>
              <a:t>The timeframe covered by an MVR varies by state, with some providing as little as </a:t>
            </a:r>
            <a:r>
              <a:rPr lang="en-US" b="1" u="sng" dirty="0"/>
              <a:t>three</a:t>
            </a:r>
            <a:r>
              <a:rPr lang="en-US" dirty="0"/>
              <a:t> years of driving history and others going </a:t>
            </a:r>
            <a:r>
              <a:rPr lang="en-US" b="1" u="sng" dirty="0"/>
              <a:t>as far back as seven years.</a:t>
            </a:r>
          </a:p>
          <a:p>
            <a:endParaRPr lang="en-US" dirty="0"/>
          </a:p>
        </p:txBody>
      </p:sp>
      <p:sp>
        <p:nvSpPr>
          <p:cNvPr id="6" name="Text Placeholder 5">
            <a:extLst>
              <a:ext uri="{FF2B5EF4-FFF2-40B4-BE49-F238E27FC236}">
                <a16:creationId xmlns:a16="http://schemas.microsoft.com/office/drawing/2014/main" id="{F1EF9AD4-3573-18F7-D18A-01AC38EF8BF3}"/>
              </a:ext>
            </a:extLst>
          </p:cNvPr>
          <p:cNvSpPr>
            <a:spLocks noGrp="1"/>
          </p:cNvSpPr>
          <p:nvPr>
            <p:ph type="body" sz="quarter" idx="3"/>
          </p:nvPr>
        </p:nvSpPr>
        <p:spPr>
          <a:xfrm>
            <a:off x="6190306" y="1611517"/>
            <a:ext cx="5183188" cy="893558"/>
          </a:xfrm>
          <a:ln>
            <a:solidFill>
              <a:schemeClr val="accent1"/>
            </a:solidFill>
          </a:ln>
        </p:spPr>
        <p:txBody>
          <a:bodyPr>
            <a:normAutofit/>
          </a:bodyPr>
          <a:lstStyle/>
          <a:p>
            <a:r>
              <a:rPr lang="en-US" sz="2800" b="1" i="0" dirty="0">
                <a:solidFill>
                  <a:srgbClr val="1C75BC"/>
                </a:solidFill>
                <a:effectLst/>
              </a:rPr>
              <a:t>How Much Do MVRs Cost?</a:t>
            </a:r>
          </a:p>
          <a:p>
            <a:endParaRPr lang="en-US" sz="2800" dirty="0"/>
          </a:p>
        </p:txBody>
      </p:sp>
      <p:sp>
        <p:nvSpPr>
          <p:cNvPr id="7" name="Content Placeholder 6">
            <a:extLst>
              <a:ext uri="{FF2B5EF4-FFF2-40B4-BE49-F238E27FC236}">
                <a16:creationId xmlns:a16="http://schemas.microsoft.com/office/drawing/2014/main" id="{B17AB581-CEE2-3670-8247-E53BBAE01D9F}"/>
              </a:ext>
            </a:extLst>
          </p:cNvPr>
          <p:cNvSpPr>
            <a:spLocks noGrp="1"/>
          </p:cNvSpPr>
          <p:nvPr>
            <p:ph sz="quarter" idx="4"/>
          </p:nvPr>
        </p:nvSpPr>
        <p:spPr>
          <a:xfrm>
            <a:off x="6197097" y="2505075"/>
            <a:ext cx="5183188" cy="3684588"/>
          </a:xfrm>
          <a:ln>
            <a:solidFill>
              <a:schemeClr val="accent1"/>
            </a:solidFill>
          </a:ln>
        </p:spPr>
        <p:txBody>
          <a:bodyPr/>
          <a:lstStyle/>
          <a:p>
            <a:pPr marL="0" indent="0">
              <a:buNone/>
            </a:pPr>
            <a:r>
              <a:rPr lang="en-US" dirty="0"/>
              <a:t>The cost of accessing MVRs also varies by state, with an average fee of $10-12 nationwide. Some states offer MVRs for as little as a few dollars and others charge closer to $28.</a:t>
            </a:r>
          </a:p>
        </p:txBody>
      </p:sp>
      <p:pic>
        <p:nvPicPr>
          <p:cNvPr id="8" name="Picture 7">
            <a:extLst>
              <a:ext uri="{FF2B5EF4-FFF2-40B4-BE49-F238E27FC236}">
                <a16:creationId xmlns:a16="http://schemas.microsoft.com/office/drawing/2014/main" id="{B9203678-F362-C9B3-471C-878BE640BD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19702426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3">
            <a:extLst>
              <a:ext uri="{FF2B5EF4-FFF2-40B4-BE49-F238E27FC236}">
                <a16:creationId xmlns:a16="http://schemas.microsoft.com/office/drawing/2014/main" id="{8F7AFB9A-7364-478C-B48B-8523CDD9AE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Freeform: Shape 15">
            <a:extLst>
              <a:ext uri="{FF2B5EF4-FFF2-40B4-BE49-F238E27FC236}">
                <a16:creationId xmlns:a16="http://schemas.microsoft.com/office/drawing/2014/main" id="{36678033-86B6-40E6-BE90-78D8ED4E3A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6002" cy="6858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D2542E1A-076E-4A34-BB67-2BF961754E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5370" cy="6858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5D2D158-7A81-474E-AC4B-8463B9B7C352}"/>
              </a:ext>
            </a:extLst>
          </p:cNvPr>
          <p:cNvSpPr>
            <a:spLocks noGrp="1"/>
          </p:cNvSpPr>
          <p:nvPr>
            <p:ph type="title"/>
          </p:nvPr>
        </p:nvSpPr>
        <p:spPr>
          <a:xfrm>
            <a:off x="438912" y="379702"/>
            <a:ext cx="4832803" cy="1243584"/>
          </a:xfrm>
        </p:spPr>
        <p:txBody>
          <a:bodyPr vert="horz" lIns="91440" tIns="45720" rIns="91440" bIns="45720" rtlCol="0" anchor="ctr">
            <a:noAutofit/>
          </a:bodyPr>
          <a:lstStyle/>
          <a:p>
            <a:r>
              <a:rPr lang="en-US" b="1" dirty="0">
                <a:solidFill>
                  <a:srgbClr val="0070C0"/>
                </a:solidFill>
                <a:latin typeface="+mn-lt"/>
              </a:rPr>
              <a:t>MVR Monitoring Notification</a:t>
            </a:r>
          </a:p>
        </p:txBody>
      </p:sp>
      <p:sp>
        <p:nvSpPr>
          <p:cNvPr id="20" name="Rectangle 19">
            <a:extLst>
              <a:ext uri="{FF2B5EF4-FFF2-40B4-BE49-F238E27FC236}">
                <a16:creationId xmlns:a16="http://schemas.microsoft.com/office/drawing/2014/main" id="{75C56826-D4E5-42ED-8529-079651CB30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82095FCE-EF05-4443-B97A-85DEE3A5CA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185062"/>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9E67279A-8501-415C-B040-5B32846FA561}"/>
              </a:ext>
            </a:extLst>
          </p:cNvPr>
          <p:cNvSpPr>
            <a:spLocks noGrp="1"/>
          </p:cNvSpPr>
          <p:nvPr>
            <p:ph sz="half" idx="2"/>
          </p:nvPr>
        </p:nvSpPr>
        <p:spPr>
          <a:xfrm>
            <a:off x="438912" y="2512611"/>
            <a:ext cx="4832803" cy="3664351"/>
          </a:xfrm>
        </p:spPr>
        <p:txBody>
          <a:bodyPr vert="horz" lIns="91440" tIns="45720" rIns="91440" bIns="45720" rtlCol="0">
            <a:normAutofit/>
          </a:bodyPr>
          <a:lstStyle/>
          <a:p>
            <a:pPr marL="299085" marR="12700" lvl="0" fontAlgn="auto">
              <a:spcBef>
                <a:spcPts val="0"/>
              </a:spcBef>
              <a:spcAft>
                <a:spcPts val="600"/>
              </a:spcAft>
              <a:buClr>
                <a:srgbClr val="C5942C"/>
              </a:buClr>
              <a:buSzPct val="142857"/>
              <a:tabLst>
                <a:tab pos="299085" algn="l"/>
              </a:tabLst>
              <a:defRPr/>
            </a:pPr>
            <a:r>
              <a:rPr kumimoji="0" lang="en-US" sz="1800" b="0" i="0" u="none" strike="noStrike" cap="none" spc="-10" normalizeH="0" baseline="0" noProof="0" dirty="0">
                <a:ln>
                  <a:noFill/>
                </a:ln>
                <a:effectLst/>
                <a:uLnTx/>
                <a:uFillTx/>
              </a:rPr>
              <a:t>M</a:t>
            </a:r>
            <a:r>
              <a:rPr kumimoji="0" lang="en-US" sz="1800" b="0" i="0" u="none" strike="noStrike" cap="none" spc="0" normalizeH="0" baseline="0" noProof="0" dirty="0">
                <a:ln>
                  <a:noFill/>
                </a:ln>
                <a:effectLst/>
                <a:uLnTx/>
                <a:uFillTx/>
              </a:rPr>
              <a:t>onitoring</a:t>
            </a:r>
            <a:r>
              <a:rPr kumimoji="0" lang="en-US" sz="1800" b="0" i="0" u="none" strike="noStrike" cap="none" spc="-45" normalizeH="0" baseline="0" noProof="0" dirty="0">
                <a:ln>
                  <a:noFill/>
                </a:ln>
                <a:effectLst/>
                <a:uLnTx/>
                <a:uFillTx/>
              </a:rPr>
              <a:t> </a:t>
            </a:r>
            <a:r>
              <a:rPr kumimoji="0" lang="en-US" sz="1800" b="0" i="0" u="none" strike="noStrike" cap="none" spc="0" normalizeH="0" baseline="0" noProof="0" dirty="0">
                <a:ln>
                  <a:noFill/>
                </a:ln>
                <a:effectLst/>
                <a:uLnTx/>
                <a:uFillTx/>
              </a:rPr>
              <a:t>recei</a:t>
            </a:r>
            <a:r>
              <a:rPr kumimoji="0" lang="en-US" sz="1800" b="0" i="0" u="none" strike="noStrike" cap="none" spc="-20" normalizeH="0" baseline="0" noProof="0" dirty="0">
                <a:ln>
                  <a:noFill/>
                </a:ln>
                <a:effectLst/>
                <a:uLnTx/>
                <a:uFillTx/>
              </a:rPr>
              <a:t>v</a:t>
            </a:r>
            <a:r>
              <a:rPr kumimoji="0" lang="en-US" sz="1800" b="0" i="0" u="none" strike="noStrike" cap="none" spc="0" normalizeH="0" baseline="0" noProof="0" dirty="0">
                <a:ln>
                  <a:noFill/>
                </a:ln>
                <a:effectLst/>
                <a:uLnTx/>
                <a:uFillTx/>
              </a:rPr>
              <a:t>es</a:t>
            </a:r>
            <a:r>
              <a:rPr kumimoji="0" lang="en-US" sz="1800" b="0" i="0" u="none" strike="noStrike" cap="none" spc="-15" normalizeH="0" baseline="0" noProof="0" dirty="0">
                <a:ln>
                  <a:noFill/>
                </a:ln>
                <a:effectLst/>
                <a:uLnTx/>
                <a:uFillTx/>
              </a:rPr>
              <a:t> </a:t>
            </a:r>
            <a:r>
              <a:rPr kumimoji="0" lang="en-US" sz="1800" b="0" i="0" u="none" strike="noStrike" cap="none" spc="0" normalizeH="0" baseline="0" noProof="0" dirty="0">
                <a:ln>
                  <a:noFill/>
                </a:ln>
                <a:effectLst/>
                <a:uLnTx/>
                <a:uFillTx/>
              </a:rPr>
              <a:t>a</a:t>
            </a:r>
            <a:r>
              <a:rPr kumimoji="0" lang="en-US" sz="1800" b="0" i="0" u="none" strike="noStrike" cap="none" spc="-10" normalizeH="0" baseline="0" noProof="0" dirty="0">
                <a:ln>
                  <a:noFill/>
                </a:ln>
                <a:effectLst/>
                <a:uLnTx/>
                <a:uFillTx/>
              </a:rPr>
              <a:t> </a:t>
            </a:r>
            <a:r>
              <a:rPr kumimoji="0" lang="en-US" sz="1800" b="1" i="0" u="sng" strike="noStrike" cap="none" spc="0" normalizeH="0" baseline="0" noProof="0" dirty="0">
                <a:ln>
                  <a:noFill/>
                </a:ln>
                <a:effectLst/>
                <a:uLnTx/>
                <a:uFillTx/>
              </a:rPr>
              <a:t>continu</a:t>
            </a:r>
            <a:r>
              <a:rPr kumimoji="0" lang="en-US" sz="1800" b="1" i="0" u="sng" strike="noStrike" cap="none" spc="-15" normalizeH="0" baseline="0" noProof="0" dirty="0">
                <a:ln>
                  <a:noFill/>
                </a:ln>
                <a:effectLst/>
                <a:uLnTx/>
                <a:uFillTx/>
              </a:rPr>
              <a:t>o</a:t>
            </a:r>
            <a:r>
              <a:rPr kumimoji="0" lang="en-US" sz="1800" b="1" i="0" u="sng" strike="noStrike" cap="none" spc="0" normalizeH="0" baseline="0" noProof="0" dirty="0">
                <a:ln>
                  <a:noFill/>
                </a:ln>
                <a:effectLst/>
                <a:uLnTx/>
                <a:uFillTx/>
              </a:rPr>
              <a:t>us</a:t>
            </a:r>
            <a:r>
              <a:rPr kumimoji="0" lang="en-US" sz="1800" b="1" i="0" u="sng" strike="noStrike" cap="none" spc="-50" normalizeH="0" baseline="0" noProof="0" dirty="0">
                <a:ln>
                  <a:noFill/>
                </a:ln>
                <a:effectLst/>
                <a:uLnTx/>
                <a:uFillTx/>
              </a:rPr>
              <a:t> </a:t>
            </a:r>
            <a:r>
              <a:rPr kumimoji="0" lang="en-US" sz="1800" b="1" i="0" u="sng" strike="noStrike" cap="none" spc="0" normalizeH="0" baseline="0" noProof="0" dirty="0">
                <a:ln>
                  <a:noFill/>
                </a:ln>
                <a:effectLst/>
                <a:uLnTx/>
                <a:uFillTx/>
              </a:rPr>
              <a:t>feed</a:t>
            </a:r>
            <a:r>
              <a:rPr kumimoji="0" lang="en-US" sz="1800" b="0" i="0" u="none" strike="noStrike" cap="none" spc="-20" normalizeH="0" baseline="0" noProof="0" dirty="0">
                <a:ln>
                  <a:noFill/>
                </a:ln>
                <a:effectLst/>
                <a:uLnTx/>
                <a:uFillTx/>
              </a:rPr>
              <a:t> </a:t>
            </a:r>
            <a:r>
              <a:rPr kumimoji="0" lang="en-US" sz="1800" b="0" i="0" u="none" strike="noStrike" cap="none" spc="0" normalizeH="0" baseline="0" noProof="0" dirty="0">
                <a:ln>
                  <a:noFill/>
                </a:ln>
                <a:effectLst/>
                <a:uLnTx/>
                <a:uFillTx/>
              </a:rPr>
              <a:t>from</a:t>
            </a:r>
            <a:r>
              <a:rPr kumimoji="0" lang="en-US" sz="1800" b="0" i="0" u="none" strike="noStrike" cap="none" spc="-40" normalizeH="0" baseline="0" noProof="0" dirty="0">
                <a:ln>
                  <a:noFill/>
                </a:ln>
                <a:effectLst/>
                <a:uLnTx/>
                <a:uFillTx/>
              </a:rPr>
              <a:t> </a:t>
            </a:r>
            <a:r>
              <a:rPr kumimoji="0" lang="en-US" sz="1800" b="0" i="0" u="none" strike="noStrike" cap="none" spc="0" normalizeH="0" baseline="0" noProof="0" dirty="0">
                <a:ln>
                  <a:noFill/>
                </a:ln>
                <a:effectLst/>
                <a:uLnTx/>
                <a:uFillTx/>
              </a:rPr>
              <a:t>state</a:t>
            </a:r>
            <a:r>
              <a:rPr kumimoji="0" lang="en-US" sz="1800" b="0" i="0" u="none" strike="noStrike" cap="none" spc="-30" normalizeH="0" baseline="0" noProof="0" dirty="0">
                <a:ln>
                  <a:noFill/>
                </a:ln>
                <a:effectLst/>
                <a:uLnTx/>
                <a:uFillTx/>
              </a:rPr>
              <a:t> </a:t>
            </a:r>
            <a:r>
              <a:rPr kumimoji="0" lang="en-US" sz="1800" b="0" i="0" u="none" strike="noStrike" cap="none" spc="0" normalizeH="0" baseline="0" noProof="0" dirty="0">
                <a:ln>
                  <a:noFill/>
                </a:ln>
                <a:effectLst/>
                <a:uLnTx/>
                <a:uFillTx/>
              </a:rPr>
              <a:t>databa</a:t>
            </a:r>
            <a:r>
              <a:rPr kumimoji="0" lang="en-US" sz="1800" b="0" i="0" u="none" strike="noStrike" cap="none" spc="-10" normalizeH="0" baseline="0" noProof="0" dirty="0">
                <a:ln>
                  <a:noFill/>
                </a:ln>
                <a:effectLst/>
                <a:uLnTx/>
                <a:uFillTx/>
              </a:rPr>
              <a:t>s</a:t>
            </a:r>
            <a:r>
              <a:rPr kumimoji="0" lang="en-US" sz="1800" b="0" i="0" u="none" strike="noStrike" cap="none" spc="0" normalizeH="0" baseline="0" noProof="0" dirty="0">
                <a:ln>
                  <a:noFill/>
                </a:ln>
                <a:effectLst/>
                <a:uLnTx/>
                <a:uFillTx/>
              </a:rPr>
              <a:t>es</a:t>
            </a:r>
            <a:r>
              <a:rPr kumimoji="0" lang="en-US" sz="1800" b="0" i="0" u="none" strike="noStrike" cap="none" spc="-50" normalizeH="0" baseline="0" noProof="0" dirty="0">
                <a:ln>
                  <a:noFill/>
                </a:ln>
                <a:effectLst/>
                <a:uLnTx/>
                <a:uFillTx/>
              </a:rPr>
              <a:t> </a:t>
            </a:r>
            <a:r>
              <a:rPr kumimoji="0" lang="en-US" sz="1800" b="0" i="0" u="none" strike="noStrike" cap="none" spc="0" normalizeH="0" baseline="0" noProof="0" dirty="0">
                <a:ln>
                  <a:noFill/>
                </a:ln>
                <a:effectLst/>
                <a:uLnTx/>
                <a:uFillTx/>
              </a:rPr>
              <a:t>that</a:t>
            </a:r>
            <a:r>
              <a:rPr kumimoji="0" lang="en-US" sz="1800" b="0" i="0" u="none" strike="noStrike" cap="none" spc="-30" normalizeH="0" baseline="0" noProof="0" dirty="0">
                <a:ln>
                  <a:noFill/>
                </a:ln>
                <a:effectLst/>
                <a:uLnTx/>
                <a:uFillTx/>
              </a:rPr>
              <a:t> </a:t>
            </a:r>
            <a:r>
              <a:rPr kumimoji="0" lang="en-US" sz="1800" b="0" i="0" u="none" strike="noStrike" cap="none" spc="0" normalizeH="0" baseline="0" noProof="0" dirty="0">
                <a:ln>
                  <a:noFill/>
                </a:ln>
                <a:effectLst/>
                <a:uLnTx/>
                <a:uFillTx/>
              </a:rPr>
              <a:t>identify</a:t>
            </a:r>
            <a:r>
              <a:rPr kumimoji="0" lang="en-US" sz="1800" b="0" i="0" u="none" strike="noStrike" cap="none" spc="-40" normalizeH="0" baseline="0" noProof="0" dirty="0">
                <a:ln>
                  <a:noFill/>
                </a:ln>
                <a:effectLst/>
                <a:uLnTx/>
                <a:uFillTx/>
              </a:rPr>
              <a:t> </a:t>
            </a:r>
            <a:r>
              <a:rPr kumimoji="0" lang="en-US" sz="1800" b="0" i="0" u="none" strike="noStrike" cap="none" spc="0" normalizeH="0" baseline="0" noProof="0" dirty="0">
                <a:ln>
                  <a:noFill/>
                </a:ln>
                <a:effectLst/>
                <a:uLnTx/>
                <a:uFillTx/>
              </a:rPr>
              <a:t>changes</a:t>
            </a:r>
            <a:r>
              <a:rPr kumimoji="0" lang="en-US" sz="1800" b="0" i="0" u="none" strike="noStrike" cap="none" spc="-40" normalizeH="0" baseline="0" noProof="0" dirty="0">
                <a:ln>
                  <a:noFill/>
                </a:ln>
                <a:effectLst/>
                <a:uLnTx/>
                <a:uFillTx/>
              </a:rPr>
              <a:t> </a:t>
            </a:r>
            <a:r>
              <a:rPr kumimoji="0" lang="en-US" sz="1800" b="0" i="0" u="none" strike="noStrike" cap="none" spc="0" normalizeH="0" baseline="0" noProof="0" dirty="0">
                <a:ln>
                  <a:noFill/>
                </a:ln>
                <a:effectLst/>
                <a:uLnTx/>
                <a:uFillTx/>
              </a:rPr>
              <a:t>in</a:t>
            </a:r>
            <a:r>
              <a:rPr kumimoji="0" lang="en-US" sz="1800" b="0" i="0" u="none" strike="noStrike" cap="none" spc="-10" normalizeH="0" baseline="0" noProof="0" dirty="0">
                <a:ln>
                  <a:noFill/>
                </a:ln>
                <a:effectLst/>
                <a:uLnTx/>
                <a:uFillTx/>
              </a:rPr>
              <a:t> </a:t>
            </a:r>
            <a:r>
              <a:rPr kumimoji="0" lang="en-US" sz="1800" b="0" i="0" u="none" strike="noStrike" cap="none" spc="0" normalizeH="0" baseline="0" noProof="0" dirty="0">
                <a:ln>
                  <a:noFill/>
                </a:ln>
                <a:effectLst/>
                <a:uLnTx/>
                <a:uFillTx/>
              </a:rPr>
              <a:t>a</a:t>
            </a:r>
            <a:r>
              <a:rPr kumimoji="0" lang="en-US" sz="1800" b="0" i="0" u="none" strike="noStrike" cap="none" spc="-10" normalizeH="0" baseline="0" noProof="0" dirty="0">
                <a:ln>
                  <a:noFill/>
                </a:ln>
                <a:effectLst/>
                <a:uLnTx/>
                <a:uFillTx/>
              </a:rPr>
              <a:t> </a:t>
            </a:r>
            <a:r>
              <a:rPr kumimoji="0" lang="en-US" sz="1800" b="0" i="0" u="none" strike="noStrike" cap="none" spc="0" normalizeH="0" baseline="0" noProof="0" dirty="0">
                <a:ln>
                  <a:noFill/>
                </a:ln>
                <a:effectLst/>
                <a:uLnTx/>
                <a:uFillTx/>
              </a:rPr>
              <a:t>dri</a:t>
            </a:r>
            <a:r>
              <a:rPr kumimoji="0" lang="en-US" sz="1800" b="0" i="0" u="none" strike="noStrike" cap="none" spc="-20" normalizeH="0" baseline="0" noProof="0" dirty="0">
                <a:ln>
                  <a:noFill/>
                </a:ln>
                <a:effectLst/>
                <a:uLnTx/>
                <a:uFillTx/>
              </a:rPr>
              <a:t>v</a:t>
            </a:r>
            <a:r>
              <a:rPr kumimoji="0" lang="en-US" sz="1800" b="0" i="0" u="none" strike="noStrike" cap="none" spc="0" normalizeH="0" baseline="0" noProof="0" dirty="0">
                <a:ln>
                  <a:noFill/>
                </a:ln>
                <a:effectLst/>
                <a:uLnTx/>
                <a:uFillTx/>
              </a:rPr>
              <a:t>e</a:t>
            </a:r>
            <a:r>
              <a:rPr kumimoji="0" lang="en-US" sz="1800" b="0" i="0" u="none" strike="noStrike" cap="none" spc="45" normalizeH="0" baseline="0" noProof="0" dirty="0">
                <a:ln>
                  <a:noFill/>
                </a:ln>
                <a:effectLst/>
                <a:uLnTx/>
                <a:uFillTx/>
              </a:rPr>
              <a:t>r</a:t>
            </a:r>
            <a:r>
              <a:rPr kumimoji="0" lang="en-US" sz="1800" b="0" i="0" u="none" strike="noStrike" cap="none" spc="-25" normalizeH="0" baseline="0" noProof="0" dirty="0">
                <a:ln>
                  <a:noFill/>
                </a:ln>
                <a:effectLst/>
                <a:uLnTx/>
                <a:uFillTx/>
              </a:rPr>
              <a:t>’</a:t>
            </a:r>
            <a:r>
              <a:rPr kumimoji="0" lang="en-US" sz="1800" b="0" i="0" u="none" strike="noStrike" cap="none" spc="0" normalizeH="0" baseline="0" noProof="0" dirty="0">
                <a:ln>
                  <a:noFill/>
                </a:ln>
                <a:effectLst/>
                <a:uLnTx/>
                <a:uFillTx/>
              </a:rPr>
              <a:t>s</a:t>
            </a:r>
            <a:r>
              <a:rPr kumimoji="0" lang="en-US" sz="1800" b="0" i="0" u="none" strike="noStrike" cap="none" spc="-5" normalizeH="0" baseline="0" noProof="0" dirty="0">
                <a:ln>
                  <a:noFill/>
                </a:ln>
                <a:effectLst/>
                <a:uLnTx/>
                <a:uFillTx/>
              </a:rPr>
              <a:t> </a:t>
            </a:r>
            <a:r>
              <a:rPr kumimoji="0" lang="en-US" sz="1800" b="0" i="0" u="none" strike="noStrike" cap="none" spc="0" normalizeH="0" baseline="0" noProof="0" dirty="0">
                <a:ln>
                  <a:noFill/>
                </a:ln>
                <a:effectLst/>
                <a:uLnTx/>
                <a:uFillTx/>
              </a:rPr>
              <a:t>record</a:t>
            </a:r>
            <a:r>
              <a:rPr kumimoji="0" lang="en-US" sz="1800" b="0" i="0" u="none" strike="noStrike" cap="none" spc="-45" normalizeH="0" baseline="0" noProof="0" dirty="0">
                <a:ln>
                  <a:noFill/>
                </a:ln>
                <a:effectLst/>
                <a:uLnTx/>
                <a:uFillTx/>
              </a:rPr>
              <a:t> </a:t>
            </a:r>
            <a:r>
              <a:rPr kumimoji="0" lang="en-US" sz="1800" b="0" i="0" u="none" strike="noStrike" cap="none" spc="0" normalizeH="0" baseline="0" noProof="0" dirty="0">
                <a:ln>
                  <a:noFill/>
                </a:ln>
                <a:effectLst/>
                <a:uLnTx/>
                <a:uFillTx/>
              </a:rPr>
              <a:t>and</a:t>
            </a:r>
            <a:r>
              <a:rPr kumimoji="0" lang="en-US" sz="1800" b="0" i="0" u="none" strike="noStrike" cap="none" spc="-20" normalizeH="0" baseline="0" noProof="0" dirty="0">
                <a:ln>
                  <a:noFill/>
                </a:ln>
                <a:effectLst/>
                <a:uLnTx/>
                <a:uFillTx/>
              </a:rPr>
              <a:t> </a:t>
            </a:r>
            <a:r>
              <a:rPr kumimoji="0" lang="en-US" sz="1800" b="0" i="0" u="none" strike="noStrike" cap="none" spc="0" normalizeH="0" baseline="0" noProof="0" dirty="0">
                <a:ln>
                  <a:noFill/>
                </a:ln>
                <a:effectLst/>
                <a:uLnTx/>
                <a:uFillTx/>
              </a:rPr>
              <a:t>reports</a:t>
            </a:r>
            <a:r>
              <a:rPr kumimoji="0" lang="en-US" sz="1800" b="0" i="0" u="none" strike="noStrike" cap="none" spc="-40" normalizeH="0" baseline="0" noProof="0" dirty="0">
                <a:ln>
                  <a:noFill/>
                </a:ln>
                <a:effectLst/>
                <a:uLnTx/>
                <a:uFillTx/>
              </a:rPr>
              <a:t> </a:t>
            </a:r>
            <a:r>
              <a:rPr kumimoji="0" lang="en-US" sz="1800" b="0" i="0" u="none" strike="noStrike" cap="none" spc="0" normalizeH="0" baseline="0" noProof="0" dirty="0">
                <a:ln>
                  <a:noFill/>
                </a:ln>
                <a:effectLst/>
                <a:uLnTx/>
                <a:uFillTx/>
              </a:rPr>
              <a:t>them</a:t>
            </a:r>
            <a:r>
              <a:rPr kumimoji="0" lang="en-US" sz="1800" b="0" i="0" u="none" strike="noStrike" cap="none" spc="-40" normalizeH="0" baseline="0" noProof="0" dirty="0">
                <a:ln>
                  <a:noFill/>
                </a:ln>
                <a:effectLst/>
                <a:uLnTx/>
                <a:uFillTx/>
              </a:rPr>
              <a:t> </a:t>
            </a:r>
            <a:r>
              <a:rPr kumimoji="0" lang="en-US" sz="1800" b="0" i="0" u="none" strike="noStrike" cap="none" spc="0" normalizeH="0" baseline="0" noProof="0" dirty="0">
                <a:ln>
                  <a:noFill/>
                </a:ln>
                <a:effectLst/>
                <a:uLnTx/>
                <a:uFillTx/>
              </a:rPr>
              <a:t>back</a:t>
            </a:r>
            <a:r>
              <a:rPr kumimoji="0" lang="en-US" sz="1800" b="0" i="0" u="none" strike="noStrike" cap="none" spc="-15" normalizeH="0" baseline="0" noProof="0" dirty="0">
                <a:ln>
                  <a:noFill/>
                </a:ln>
                <a:effectLst/>
                <a:uLnTx/>
                <a:uFillTx/>
              </a:rPr>
              <a:t> </a:t>
            </a:r>
            <a:r>
              <a:rPr kumimoji="0" lang="en-US" sz="1800" b="0" i="0" u="none" strike="noStrike" cap="none" spc="50" normalizeH="0" baseline="0" noProof="0" dirty="0">
                <a:ln>
                  <a:noFill/>
                </a:ln>
                <a:effectLst/>
                <a:uLnTx/>
                <a:uFillTx/>
              </a:rPr>
              <a:t>t</a:t>
            </a:r>
            <a:r>
              <a:rPr kumimoji="0" lang="en-US" sz="1800" b="0" i="0" u="none" strike="noStrike" cap="none" spc="0" normalizeH="0" baseline="0" noProof="0" dirty="0">
                <a:ln>
                  <a:noFill/>
                </a:ln>
                <a:effectLst/>
                <a:uLnTx/>
                <a:uFillTx/>
              </a:rPr>
              <a:t>o</a:t>
            </a:r>
            <a:r>
              <a:rPr kumimoji="0" lang="en-US" sz="1800" b="0" i="0" u="none" strike="noStrike" cap="none" spc="-20" normalizeH="0" baseline="0" noProof="0" dirty="0">
                <a:ln>
                  <a:noFill/>
                </a:ln>
                <a:effectLst/>
                <a:uLnTx/>
                <a:uFillTx/>
              </a:rPr>
              <a:t> y</a:t>
            </a:r>
            <a:r>
              <a:rPr kumimoji="0" lang="en-US" sz="1800" b="0" i="0" u="none" strike="noStrike" cap="none" spc="0" normalizeH="0" baseline="0" noProof="0" dirty="0">
                <a:ln>
                  <a:noFill/>
                </a:ln>
                <a:effectLst/>
                <a:uLnTx/>
                <a:uFillTx/>
              </a:rPr>
              <a:t>ou in </a:t>
            </a:r>
            <a:r>
              <a:rPr kumimoji="0" lang="en-US" sz="1800" b="1" i="0" u="sng" strike="noStrike" cap="none" spc="0" normalizeH="0" baseline="0" noProof="0" dirty="0">
                <a:ln>
                  <a:noFill/>
                </a:ln>
                <a:effectLst/>
                <a:uLnTx/>
                <a:uFillTx/>
              </a:rPr>
              <a:t>rea</a:t>
            </a:r>
            <a:r>
              <a:rPr kumimoji="0" lang="en-US" sz="1800" b="1" i="0" u="sng" strike="noStrike" cap="none" spc="-5" normalizeH="0" baseline="0" noProof="0" dirty="0">
                <a:ln>
                  <a:noFill/>
                </a:ln>
                <a:effectLst/>
                <a:uLnTx/>
                <a:uFillTx/>
              </a:rPr>
              <a:t>l</a:t>
            </a:r>
            <a:r>
              <a:rPr kumimoji="0" lang="en-US" sz="1800" b="1" i="0" u="sng" strike="noStrike" cap="none" spc="0" normalizeH="0" baseline="0" noProof="0" dirty="0">
                <a:ln>
                  <a:noFill/>
                </a:ln>
                <a:effectLst/>
                <a:uLnTx/>
                <a:uFillTx/>
              </a:rPr>
              <a:t>-ti</a:t>
            </a:r>
            <a:r>
              <a:rPr kumimoji="0" lang="en-US" sz="1800" b="1" i="0" u="sng" strike="noStrike" cap="none" spc="-10" normalizeH="0" baseline="0" noProof="0" dirty="0">
                <a:ln>
                  <a:noFill/>
                </a:ln>
                <a:effectLst/>
                <a:uLnTx/>
                <a:uFillTx/>
              </a:rPr>
              <a:t>m</a:t>
            </a:r>
            <a:r>
              <a:rPr kumimoji="0" lang="en-US" sz="1800" b="1" i="0" u="sng" strike="noStrike" cap="none" spc="0" normalizeH="0" baseline="0" noProof="0" dirty="0">
                <a:ln>
                  <a:noFill/>
                </a:ln>
                <a:effectLst/>
                <a:uLnTx/>
                <a:uFillTx/>
              </a:rPr>
              <a:t>e*.</a:t>
            </a:r>
          </a:p>
          <a:p>
            <a:pPr marL="299085" marR="12700" lvl="0" fontAlgn="auto">
              <a:spcBef>
                <a:spcPts val="0"/>
              </a:spcBef>
              <a:spcAft>
                <a:spcPts val="600"/>
              </a:spcAft>
              <a:buClr>
                <a:srgbClr val="C5942C"/>
              </a:buClr>
              <a:buSzPct val="142857"/>
              <a:tabLst>
                <a:tab pos="299085" algn="l"/>
              </a:tabLst>
              <a:defRPr/>
            </a:pPr>
            <a:r>
              <a:rPr kumimoji="0" lang="en-US" sz="1800" i="0" strike="noStrike" cap="none" spc="0" normalizeH="0" baseline="0" noProof="0" dirty="0">
                <a:ln>
                  <a:noFill/>
                </a:ln>
                <a:effectLst/>
                <a:uLnTx/>
                <a:uFillTx/>
              </a:rPr>
              <a:t>An email notification is sent </a:t>
            </a:r>
            <a:r>
              <a:rPr kumimoji="0" lang="en-US" sz="1800" i="0" strike="noStrike" cap="none" spc="0" normalizeH="0" baseline="0" noProof="0" dirty="0" err="1">
                <a:ln>
                  <a:noFill/>
                </a:ln>
                <a:effectLst/>
                <a:uLnTx/>
                <a:uFillTx/>
              </a:rPr>
              <a:t>eachtim</a:t>
            </a:r>
            <a:r>
              <a:rPr lang="en-US" sz="1800" dirty="0"/>
              <a:t>e “activity” appears with the </a:t>
            </a:r>
            <a:r>
              <a:rPr lang="en-US" sz="1800" dirty="0" err="1"/>
              <a:t>SambaSafety</a:t>
            </a:r>
            <a:r>
              <a:rPr lang="en-US" sz="1800" dirty="0"/>
              <a:t> program.</a:t>
            </a:r>
          </a:p>
          <a:p>
            <a:pPr marL="756285" marR="12700" lvl="1">
              <a:spcBef>
                <a:spcPts val="0"/>
              </a:spcBef>
              <a:spcAft>
                <a:spcPts val="600"/>
              </a:spcAft>
              <a:buClr>
                <a:srgbClr val="C5942C"/>
              </a:buClr>
              <a:buSzPct val="142857"/>
              <a:tabLst>
                <a:tab pos="299085" algn="l"/>
              </a:tabLst>
              <a:defRPr/>
            </a:pPr>
            <a:r>
              <a:rPr kumimoji="0" lang="en-US" sz="1800" i="0" strike="noStrike" cap="none" spc="0" normalizeH="0" baseline="0" noProof="0" dirty="0">
                <a:ln>
                  <a:noFill/>
                </a:ln>
                <a:effectLst/>
                <a:uLnTx/>
                <a:uFillTx/>
              </a:rPr>
              <a:t>A</a:t>
            </a:r>
            <a:r>
              <a:rPr lang="en-US" sz="1800" dirty="0" err="1"/>
              <a:t>dminstrators</a:t>
            </a:r>
            <a:r>
              <a:rPr lang="en-US" sz="1800" dirty="0"/>
              <a:t> can login to the system to determine the activity and manage their driver pool.</a:t>
            </a:r>
            <a:endParaRPr kumimoji="0" lang="en-US" sz="1800" i="0" strike="noStrike" cap="none" spc="0" normalizeH="0" baseline="0" noProof="0" dirty="0">
              <a:ln>
                <a:noFill/>
              </a:ln>
              <a:effectLst/>
              <a:uLnTx/>
              <a:uFillTx/>
            </a:endParaRPr>
          </a:p>
          <a:p>
            <a:pPr marL="0"/>
            <a:endParaRPr lang="en-US" sz="1800" dirty="0"/>
          </a:p>
        </p:txBody>
      </p:sp>
      <p:pic>
        <p:nvPicPr>
          <p:cNvPr id="9" name="Picture 8">
            <a:extLst>
              <a:ext uri="{FF2B5EF4-FFF2-40B4-BE49-F238E27FC236}">
                <a16:creationId xmlns:a16="http://schemas.microsoft.com/office/drawing/2014/main" id="{AF673127-5706-48FB-8F9A-9F3B56F04810}"/>
              </a:ext>
            </a:extLst>
          </p:cNvPr>
          <p:cNvPicPr>
            <a:picLocks noChangeAspect="1"/>
          </p:cNvPicPr>
          <p:nvPr/>
        </p:nvPicPr>
        <p:blipFill rotWithShape="1">
          <a:blip r:embed="rId2"/>
          <a:srcRect l="37177" t="35560" r="34450"/>
          <a:stretch/>
        </p:blipFill>
        <p:spPr>
          <a:xfrm>
            <a:off x="6362700" y="2691276"/>
            <a:ext cx="2486025" cy="3909913"/>
          </a:xfrm>
          <a:prstGeom prst="rect">
            <a:avLst/>
          </a:prstGeom>
        </p:spPr>
      </p:pic>
      <p:pic>
        <p:nvPicPr>
          <p:cNvPr id="8" name="Picture 7">
            <a:extLst>
              <a:ext uri="{FF2B5EF4-FFF2-40B4-BE49-F238E27FC236}">
                <a16:creationId xmlns:a16="http://schemas.microsoft.com/office/drawing/2014/main" id="{8000186D-7A96-4D2C-89F7-04D9AD8267B5}"/>
              </a:ext>
            </a:extLst>
          </p:cNvPr>
          <p:cNvPicPr>
            <a:picLocks noChangeAspect="1"/>
          </p:cNvPicPr>
          <p:nvPr/>
        </p:nvPicPr>
        <p:blipFill rotWithShape="1">
          <a:blip r:embed="rId3"/>
          <a:srcRect l="50000" t="9406" r="13193"/>
          <a:stretch/>
        </p:blipFill>
        <p:spPr>
          <a:xfrm>
            <a:off x="8227916" y="256811"/>
            <a:ext cx="3244240" cy="2255800"/>
          </a:xfrm>
          <a:prstGeom prst="rect">
            <a:avLst/>
          </a:prstGeom>
        </p:spPr>
      </p:pic>
    </p:spTree>
    <p:extLst>
      <p:ext uri="{BB962C8B-B14F-4D97-AF65-F5344CB8AC3E}">
        <p14:creationId xmlns:p14="http://schemas.microsoft.com/office/powerpoint/2010/main" val="7718457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27887"/>
          </a:xfrm>
        </p:spPr>
        <p:txBody>
          <a:bodyPr>
            <a:noAutofit/>
          </a:bodyPr>
          <a:lstStyle/>
          <a:p>
            <a:r>
              <a:rPr lang="en-US" b="1" dirty="0">
                <a:solidFill>
                  <a:srgbClr val="0070C0"/>
                </a:solidFill>
                <a:latin typeface="+mn-lt"/>
              </a:rPr>
              <a:t>MVR Monitoring</a:t>
            </a:r>
          </a:p>
        </p:txBody>
      </p:sp>
      <p:sp>
        <p:nvSpPr>
          <p:cNvPr id="10" name="object 2"/>
          <p:cNvSpPr txBox="1"/>
          <p:nvPr/>
        </p:nvSpPr>
        <p:spPr>
          <a:xfrm>
            <a:off x="395901" y="1171819"/>
            <a:ext cx="10717530" cy="1304925"/>
          </a:xfrm>
          <a:prstGeom prst="rect">
            <a:avLst/>
          </a:prstGeom>
        </p:spPr>
        <p:txBody>
          <a:bodyPr vert="horz" wrap="square" lIns="0" tIns="0" rIns="0" bIns="0" rtlCol="0">
            <a:noAutofit/>
          </a:bodyPr>
          <a:lstStyle/>
          <a:p>
            <a:pPr marL="12700" marR="0" lvl="0" indent="0" algn="l" defTabSz="914400" rtl="0" eaLnBrk="1" fontAlgn="auto" latinLnBrk="0" hangingPunct="1">
              <a:lnSpc>
                <a:spcPct val="100000"/>
              </a:lnSpc>
              <a:spcBef>
                <a:spcPts val="0"/>
              </a:spcBef>
              <a:spcAft>
                <a:spcPts val="0"/>
              </a:spcAft>
              <a:buClrTx/>
              <a:buSzTx/>
              <a:buFontTx/>
              <a:buNone/>
              <a:tabLst>
                <a:tab pos="1160780" algn="l"/>
                <a:tab pos="3103245" algn="l"/>
                <a:tab pos="3930650" algn="l"/>
                <a:tab pos="4302125" algn="l"/>
              </a:tabLst>
              <a:defRPr/>
            </a:pPr>
            <a:r>
              <a:rPr kumimoji="0" sz="2200" b="1" i="0" u="none" strike="noStrike" kern="1200" cap="none" spc="-20" normalizeH="0" baseline="0" noProof="0" dirty="0">
                <a:ln>
                  <a:noFill/>
                </a:ln>
                <a:solidFill>
                  <a:prstClr val="black"/>
                </a:solidFill>
                <a:effectLst/>
                <a:uLnTx/>
                <a:uFillTx/>
                <a:latin typeface="Arial"/>
                <a:ea typeface="+mn-ea"/>
                <a:cs typeface="Arial"/>
              </a:rPr>
              <a:t>D</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r</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i</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v</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e</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r	</a:t>
            </a:r>
            <a:r>
              <a:rPr kumimoji="0" sz="2200" b="1" i="0" u="none" strike="noStrike" kern="1200" cap="none" spc="-20" normalizeH="0" baseline="0" noProof="0" dirty="0">
                <a:ln>
                  <a:noFill/>
                </a:ln>
                <a:solidFill>
                  <a:prstClr val="black"/>
                </a:solidFill>
                <a:effectLst/>
                <a:uLnTx/>
                <a:uFillTx/>
                <a:latin typeface="Arial"/>
                <a:ea typeface="+mn-ea"/>
                <a:cs typeface="Arial"/>
              </a:rPr>
              <a:t>M</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o</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n</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i</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t</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o</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r</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i</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n</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g	</a:t>
            </a:r>
            <a:r>
              <a:rPr kumimoji="0" sz="2200" b="1" i="0" u="none" strike="noStrike" kern="1200" cap="none" spc="-20" normalizeH="0" baseline="0" noProof="0" dirty="0">
                <a:ln>
                  <a:noFill/>
                </a:ln>
                <a:solidFill>
                  <a:prstClr val="black"/>
                </a:solidFill>
                <a:effectLst/>
                <a:uLnTx/>
                <a:uFillTx/>
                <a:latin typeface="Arial"/>
                <a:ea typeface="+mn-ea"/>
                <a:cs typeface="Arial"/>
              </a:rPr>
              <a:t>w</a:t>
            </a:r>
            <a:r>
              <a:rPr kumimoji="0" sz="2200" b="1" i="0" u="none" strike="noStrike" kern="1200" cap="none" spc="-300"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i</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t</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h	</a:t>
            </a:r>
            <a:r>
              <a:rPr kumimoji="0" sz="2200" b="1" i="0" u="none" strike="noStrike" kern="1200" cap="none" spc="-20" normalizeH="0" baseline="0" noProof="0" dirty="0">
                <a:ln>
                  <a:noFill/>
                </a:ln>
                <a:solidFill>
                  <a:prstClr val="black"/>
                </a:solidFill>
                <a:effectLst/>
                <a:uLnTx/>
                <a:uFillTx/>
                <a:latin typeface="Arial"/>
                <a:ea typeface="+mn-ea"/>
                <a:cs typeface="Arial"/>
              </a:rPr>
              <a:t>Q	</a:t>
            </a:r>
            <a:r>
              <a:rPr kumimoji="0" sz="2200" b="1" i="0" u="none" strike="noStrike" kern="1200" cap="none" spc="-15" normalizeH="0" baseline="0" noProof="0" dirty="0">
                <a:ln>
                  <a:noFill/>
                </a:ln>
                <a:solidFill>
                  <a:prstClr val="black"/>
                </a:solidFill>
                <a:effectLst/>
                <a:uLnTx/>
                <a:uFillTx/>
                <a:latin typeface="Arial"/>
                <a:ea typeface="+mn-ea"/>
                <a:cs typeface="Arial"/>
              </a:rPr>
              <a:t>L</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i</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c</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e</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n</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s</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e</a:t>
            </a:r>
            <a:endParaRPr kumimoji="0" sz="22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ts val="550"/>
              </a:lnSpc>
              <a:spcBef>
                <a:spcPts val="47"/>
              </a:spcBef>
              <a:spcAft>
                <a:spcPts val="0"/>
              </a:spcAft>
              <a:buClrTx/>
              <a:buSzTx/>
              <a:buFontTx/>
              <a:buNone/>
              <a:tabLst/>
              <a:defRPr/>
            </a:pPr>
            <a:endParaRPr kumimoji="0" sz="5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000"/>
              </a:lnSpc>
              <a:spcBef>
                <a:spcPts val="0"/>
              </a:spcBef>
              <a:spcAft>
                <a:spcPts val="0"/>
              </a:spcAft>
              <a:buClrTx/>
              <a:buSzTx/>
              <a:buFontTx/>
              <a:buNone/>
              <a:tabLst/>
              <a:defRPr/>
            </a:pPr>
            <a:endParaRPr kumimoji="0"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15" normalizeH="0" baseline="0" noProof="0" dirty="0">
                <a:ln>
                  <a:noFill/>
                </a:ln>
                <a:solidFill>
                  <a:prstClr val="black"/>
                </a:solidFill>
                <a:effectLst/>
                <a:uLnTx/>
                <a:uFillTx/>
                <a:latin typeface="Arial"/>
                <a:ea typeface="+mn-ea"/>
                <a:cs typeface="Arial"/>
              </a:rPr>
              <a:t>How</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d</a:t>
            </a:r>
            <a:r>
              <a:rPr kumimoji="0" sz="1800" b="1" i="0" u="none" strike="noStrike" kern="1200" cap="none" spc="-20" normalizeH="0" baseline="0" noProof="0" dirty="0">
                <a:ln>
                  <a:noFill/>
                </a:ln>
                <a:solidFill>
                  <a:prstClr val="black"/>
                </a:solidFill>
                <a:effectLst/>
                <a:uLnTx/>
                <a:uFillTx/>
                <a:latin typeface="Arial"/>
                <a:ea typeface="+mn-ea"/>
                <a:cs typeface="Arial"/>
              </a:rPr>
              <a:t>o</a:t>
            </a:r>
            <a:r>
              <a:rPr kumimoji="0" sz="1800" b="1" i="0" u="none" strike="noStrike" kern="1200" cap="none" spc="-10" normalizeH="0" baseline="0" noProof="0" dirty="0">
                <a:ln>
                  <a:noFill/>
                </a:ln>
                <a:solidFill>
                  <a:prstClr val="black"/>
                </a:solidFill>
                <a:effectLst/>
                <a:uLnTx/>
                <a:uFillTx/>
                <a:latin typeface="Arial"/>
                <a:ea typeface="+mn-ea"/>
                <a:cs typeface="Arial"/>
              </a:rPr>
              <a:t>es</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Moni</a:t>
            </a:r>
            <a:r>
              <a:rPr kumimoji="0" sz="1800" b="1" i="0" u="none" strike="noStrike" kern="1200" cap="none" spc="-20" normalizeH="0" baseline="0" noProof="0" dirty="0">
                <a:ln>
                  <a:noFill/>
                </a:ln>
                <a:solidFill>
                  <a:prstClr val="black"/>
                </a:solidFill>
                <a:effectLst/>
                <a:uLnTx/>
                <a:uFillTx/>
                <a:latin typeface="Arial"/>
                <a:ea typeface="+mn-ea"/>
                <a:cs typeface="Arial"/>
              </a:rPr>
              <a:t>t</a:t>
            </a:r>
            <a:r>
              <a:rPr kumimoji="0" sz="1800" b="1" i="0" u="none" strike="noStrike" kern="1200" cap="none" spc="-10" normalizeH="0" baseline="0" noProof="0" dirty="0">
                <a:ln>
                  <a:noFill/>
                </a:ln>
                <a:solidFill>
                  <a:prstClr val="black"/>
                </a:solidFill>
                <a:effectLst/>
                <a:uLnTx/>
                <a:uFillTx/>
                <a:latin typeface="Arial"/>
                <a:ea typeface="+mn-ea"/>
                <a:cs typeface="Arial"/>
              </a:rPr>
              <a:t>oring</a:t>
            </a:r>
            <a:r>
              <a:rPr kumimoji="0" sz="1800" b="1" i="0" u="none" strike="noStrike" kern="1200" cap="none" spc="35" normalizeH="0" baseline="0" noProof="0" dirty="0">
                <a:ln>
                  <a:noFill/>
                </a:ln>
                <a:solidFill>
                  <a:prstClr val="black"/>
                </a:solidFill>
                <a:effectLst/>
                <a:uLnTx/>
                <a:uFillTx/>
                <a:latin typeface="Arial"/>
                <a:ea typeface="+mn-ea"/>
                <a:cs typeface="Arial"/>
              </a:rPr>
              <a:t> </a:t>
            </a:r>
            <a:r>
              <a:rPr kumimoji="0" sz="1800" b="1" i="0" u="none" strike="noStrike" kern="1200" cap="none" spc="25" normalizeH="0" baseline="0" noProof="0" dirty="0">
                <a:ln>
                  <a:noFill/>
                </a:ln>
                <a:solidFill>
                  <a:prstClr val="black"/>
                </a:solidFill>
                <a:effectLst/>
                <a:uLnTx/>
                <a:uFillTx/>
                <a:latin typeface="Arial"/>
                <a:ea typeface="+mn-ea"/>
                <a:cs typeface="Arial"/>
              </a:rPr>
              <a:t>w</a:t>
            </a:r>
            <a:r>
              <a:rPr kumimoji="0" sz="1800" b="1" i="0" u="none" strike="noStrike" kern="1200" cap="none" spc="-10" normalizeH="0" baseline="0" noProof="0" dirty="0">
                <a:ln>
                  <a:noFill/>
                </a:ln>
                <a:solidFill>
                  <a:prstClr val="black"/>
                </a:solidFill>
                <a:effectLst/>
                <a:uLnTx/>
                <a:uFillTx/>
                <a:latin typeface="Arial"/>
                <a:ea typeface="+mn-ea"/>
                <a:cs typeface="Arial"/>
              </a:rPr>
              <a:t>ork?</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0" marR="0" lvl="0" indent="0" algn="l" defTabSz="914400" rtl="0" eaLnBrk="1" fontAlgn="auto" latinLnBrk="0" hangingPunct="1">
              <a:lnSpc>
                <a:spcPts val="500"/>
              </a:lnSpc>
              <a:spcBef>
                <a:spcPts val="23"/>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99085" marR="12700" lvl="0" indent="-287020" algn="l" defTabSz="914400" rtl="0" eaLnBrk="1" fontAlgn="auto" latinLnBrk="0" hangingPunct="1">
              <a:lnSpc>
                <a:spcPct val="88000"/>
              </a:lnSpc>
              <a:spcBef>
                <a:spcPts val="0"/>
              </a:spcBef>
              <a:spcAft>
                <a:spcPts val="0"/>
              </a:spcAft>
              <a:buClr>
                <a:srgbClr val="C5942C"/>
              </a:buClr>
              <a:buSzPct val="142857"/>
              <a:buFont typeface="Arial"/>
              <a:buChar char="•"/>
              <a:tabLst>
                <a:tab pos="299085" algn="l"/>
              </a:tabLst>
              <a:defRPr/>
            </a:pPr>
            <a:r>
              <a:rPr kumimoji="0" sz="1600" b="0" i="0" u="none" strike="noStrike" kern="1200" cap="none" spc="-10" normalizeH="0" baseline="0" noProof="0" dirty="0">
                <a:ln>
                  <a:noFill/>
                </a:ln>
                <a:solidFill>
                  <a:prstClr val="black"/>
                </a:solidFill>
                <a:effectLst/>
                <a:uLnTx/>
                <a:uFillTx/>
                <a:latin typeface="Arial"/>
                <a:ea typeface="+mn-ea"/>
                <a:cs typeface="Arial"/>
              </a:rPr>
              <a:t>M</a:t>
            </a:r>
            <a:r>
              <a:rPr kumimoji="0" sz="1600" b="0" i="0" u="none" strike="noStrike" kern="1200" cap="none" spc="0" normalizeH="0" baseline="0" noProof="0" dirty="0">
                <a:ln>
                  <a:noFill/>
                </a:ln>
                <a:solidFill>
                  <a:prstClr val="black"/>
                </a:solidFill>
                <a:effectLst/>
                <a:uLnTx/>
                <a:uFillTx/>
                <a:latin typeface="Arial"/>
                <a:ea typeface="+mn-ea"/>
                <a:cs typeface="Arial"/>
              </a:rPr>
              <a:t>onitoring</a:t>
            </a:r>
            <a:r>
              <a:rPr kumimoji="0" sz="1600" b="0" i="0" u="none" strike="noStrike" kern="1200" cap="none" spc="-4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recei</a:t>
            </a:r>
            <a:r>
              <a:rPr kumimoji="0" sz="1600" b="0" i="0" u="none" strike="noStrike" kern="1200" cap="none" spc="-20" normalizeH="0" baseline="0" noProof="0" dirty="0">
                <a:ln>
                  <a:noFill/>
                </a:ln>
                <a:solidFill>
                  <a:prstClr val="black"/>
                </a:solidFill>
                <a:effectLst/>
                <a:uLnTx/>
                <a:uFillTx/>
                <a:latin typeface="Arial"/>
                <a:ea typeface="+mn-ea"/>
                <a:cs typeface="Arial"/>
              </a:rPr>
              <a:t>v</a:t>
            </a:r>
            <a:r>
              <a:rPr kumimoji="0" sz="1600" b="0" i="0" u="none" strike="noStrike" kern="1200" cap="none" spc="0" normalizeH="0" baseline="0" noProof="0" dirty="0">
                <a:ln>
                  <a:noFill/>
                </a:ln>
                <a:solidFill>
                  <a:prstClr val="black"/>
                </a:solidFill>
                <a:effectLst/>
                <a:uLnTx/>
                <a:uFillTx/>
                <a:latin typeface="Arial"/>
                <a:ea typeface="+mn-ea"/>
                <a:cs typeface="Arial"/>
              </a:rPr>
              <a:t>es</a:t>
            </a:r>
            <a:r>
              <a:rPr kumimoji="0" sz="1600" b="0" i="0" u="none" strike="noStrike" kern="1200" cap="none" spc="-1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1" i="0" u="sng" strike="noStrike" kern="1200" cap="none" spc="0" normalizeH="0" baseline="0" noProof="0" dirty="0">
                <a:ln>
                  <a:noFill/>
                </a:ln>
                <a:solidFill>
                  <a:srgbClr val="FF0000"/>
                </a:solidFill>
                <a:effectLst/>
                <a:uLnTx/>
                <a:uFillTx/>
                <a:latin typeface="Arial"/>
                <a:ea typeface="+mn-ea"/>
                <a:cs typeface="Arial"/>
              </a:rPr>
              <a:t>continu</a:t>
            </a:r>
            <a:r>
              <a:rPr kumimoji="0" sz="1600" b="1" i="0" u="sng" strike="noStrike" kern="1200" cap="none" spc="-15" normalizeH="0" baseline="0" noProof="0" dirty="0">
                <a:ln>
                  <a:noFill/>
                </a:ln>
                <a:solidFill>
                  <a:srgbClr val="FF0000"/>
                </a:solidFill>
                <a:effectLst/>
                <a:uLnTx/>
                <a:uFillTx/>
                <a:latin typeface="Arial"/>
                <a:ea typeface="+mn-ea"/>
                <a:cs typeface="Arial"/>
              </a:rPr>
              <a:t>o</a:t>
            </a:r>
            <a:r>
              <a:rPr kumimoji="0" sz="1600" b="1" i="0" u="sng" strike="noStrike" kern="1200" cap="none" spc="0" normalizeH="0" baseline="0" noProof="0" dirty="0">
                <a:ln>
                  <a:noFill/>
                </a:ln>
                <a:solidFill>
                  <a:srgbClr val="FF0000"/>
                </a:solidFill>
                <a:effectLst/>
                <a:uLnTx/>
                <a:uFillTx/>
                <a:latin typeface="Arial"/>
                <a:ea typeface="+mn-ea"/>
                <a:cs typeface="Arial"/>
              </a:rPr>
              <a:t>us</a:t>
            </a:r>
            <a:r>
              <a:rPr kumimoji="0" sz="1600" b="1" i="0" u="sng" strike="noStrike" kern="1200" cap="none" spc="-50" normalizeH="0" baseline="0" noProof="0" dirty="0">
                <a:ln>
                  <a:noFill/>
                </a:ln>
                <a:solidFill>
                  <a:srgbClr val="FF0000"/>
                </a:solidFill>
                <a:effectLst/>
                <a:uLnTx/>
                <a:uFillTx/>
                <a:latin typeface="Arial"/>
                <a:ea typeface="+mn-ea"/>
                <a:cs typeface="Arial"/>
              </a:rPr>
              <a:t> </a:t>
            </a:r>
            <a:r>
              <a:rPr kumimoji="0" sz="1600" b="1" i="0" u="sng" strike="noStrike" kern="1200" cap="none" spc="0" normalizeH="0" baseline="0" noProof="0" dirty="0">
                <a:ln>
                  <a:noFill/>
                </a:ln>
                <a:solidFill>
                  <a:srgbClr val="FF0000"/>
                </a:solidFill>
                <a:effectLst/>
                <a:uLnTx/>
                <a:uFillTx/>
                <a:latin typeface="Arial"/>
                <a:ea typeface="+mn-ea"/>
                <a:cs typeface="Arial"/>
              </a:rPr>
              <a:t>feed</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from</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state</a:t>
            </a:r>
            <a:r>
              <a:rPr kumimoji="0" sz="1600" b="0" i="0" u="none" strike="noStrike" kern="1200" cap="none" spc="-3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databa</a:t>
            </a:r>
            <a:r>
              <a:rPr kumimoji="0" sz="1600" b="0" i="0" u="none" strike="noStrike" kern="1200" cap="none" spc="-10" normalizeH="0" baseline="0" noProof="0" dirty="0">
                <a:ln>
                  <a:noFill/>
                </a:ln>
                <a:solidFill>
                  <a:prstClr val="black"/>
                </a:solidFill>
                <a:effectLst/>
                <a:uLnTx/>
                <a:uFillTx/>
                <a:latin typeface="Arial"/>
                <a:ea typeface="+mn-ea"/>
                <a:cs typeface="Arial"/>
              </a:rPr>
              <a:t>s</a:t>
            </a:r>
            <a:r>
              <a:rPr kumimoji="0" sz="1600" b="0" i="0" u="none" strike="noStrike" kern="1200" cap="none" spc="0" normalizeH="0" baseline="0" noProof="0" dirty="0">
                <a:ln>
                  <a:noFill/>
                </a:ln>
                <a:solidFill>
                  <a:prstClr val="black"/>
                </a:solidFill>
                <a:effectLst/>
                <a:uLnTx/>
                <a:uFillTx/>
                <a:latin typeface="Arial"/>
                <a:ea typeface="+mn-ea"/>
                <a:cs typeface="Arial"/>
              </a:rPr>
              <a:t>es</a:t>
            </a:r>
            <a:r>
              <a:rPr kumimoji="0" sz="1600" b="0" i="0" u="none" strike="noStrike" kern="1200" cap="none" spc="-5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that</a:t>
            </a:r>
            <a:r>
              <a:rPr kumimoji="0" sz="1600" b="0" i="0" u="none" strike="noStrike" kern="1200" cap="none" spc="-3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identify</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changes</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in</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dri</a:t>
            </a:r>
            <a:r>
              <a:rPr kumimoji="0" sz="1600" b="0" i="0" u="none" strike="noStrike" kern="1200" cap="none" spc="-20" normalizeH="0" baseline="0" noProof="0" dirty="0">
                <a:ln>
                  <a:noFill/>
                </a:ln>
                <a:solidFill>
                  <a:prstClr val="black"/>
                </a:solidFill>
                <a:effectLst/>
                <a:uLnTx/>
                <a:uFillTx/>
                <a:latin typeface="Arial"/>
                <a:ea typeface="+mn-ea"/>
                <a:cs typeface="Arial"/>
              </a:rPr>
              <a:t>v</a:t>
            </a:r>
            <a:r>
              <a:rPr kumimoji="0" sz="1600" b="0" i="0" u="none" strike="noStrike" kern="1200" cap="none" spc="0" normalizeH="0" baseline="0" noProof="0" dirty="0">
                <a:ln>
                  <a:noFill/>
                </a:ln>
                <a:solidFill>
                  <a:prstClr val="black"/>
                </a:solidFill>
                <a:effectLst/>
                <a:uLnTx/>
                <a:uFillTx/>
                <a:latin typeface="Arial"/>
                <a:ea typeface="+mn-ea"/>
                <a:cs typeface="Arial"/>
              </a:rPr>
              <a:t>e</a:t>
            </a:r>
            <a:r>
              <a:rPr kumimoji="0" sz="1600" b="0" i="0" u="none" strike="noStrike" kern="1200" cap="none" spc="45" normalizeH="0" baseline="0" noProof="0" dirty="0">
                <a:ln>
                  <a:noFill/>
                </a:ln>
                <a:solidFill>
                  <a:prstClr val="black"/>
                </a:solidFill>
                <a:effectLst/>
                <a:uLnTx/>
                <a:uFillTx/>
                <a:latin typeface="Arial"/>
                <a:ea typeface="+mn-ea"/>
                <a:cs typeface="Arial"/>
              </a:rPr>
              <a:t>r</a:t>
            </a:r>
            <a:r>
              <a:rPr kumimoji="0" sz="1600" b="0" i="0" u="none" strike="noStrike" kern="1200" cap="none" spc="-25" normalizeH="0" baseline="0" noProof="0" dirty="0">
                <a:ln>
                  <a:noFill/>
                </a:ln>
                <a:solidFill>
                  <a:prstClr val="black"/>
                </a:solidFill>
                <a:effectLst/>
                <a:uLnTx/>
                <a:uFillTx/>
                <a:latin typeface="Arial"/>
                <a:ea typeface="+mn-ea"/>
                <a:cs typeface="Arial"/>
              </a:rPr>
              <a:t>’</a:t>
            </a:r>
            <a:r>
              <a:rPr kumimoji="0" sz="1600" b="0" i="0" u="none" strike="noStrike" kern="1200" cap="none" spc="0" normalizeH="0" baseline="0" noProof="0" dirty="0">
                <a:ln>
                  <a:noFill/>
                </a:ln>
                <a:solidFill>
                  <a:prstClr val="black"/>
                </a:solidFill>
                <a:effectLst/>
                <a:uLnTx/>
                <a:uFillTx/>
                <a:latin typeface="Arial"/>
                <a:ea typeface="+mn-ea"/>
                <a:cs typeface="Arial"/>
              </a:rPr>
              <a:t>s</a:t>
            </a:r>
            <a:r>
              <a:rPr kumimoji="0" sz="1600" b="0" i="0" u="none" strike="noStrike" kern="1200" cap="none" spc="-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record</a:t>
            </a:r>
            <a:r>
              <a:rPr kumimoji="0" sz="1600" b="0" i="0" u="none" strike="noStrike" kern="1200" cap="none" spc="-4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and</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reports</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them</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back</a:t>
            </a:r>
            <a:r>
              <a:rPr kumimoji="0" sz="1600" b="0" i="0" u="none" strike="noStrike" kern="1200" cap="none" spc="-15" normalizeH="0" baseline="0" noProof="0" dirty="0">
                <a:ln>
                  <a:noFill/>
                </a:ln>
                <a:solidFill>
                  <a:prstClr val="black"/>
                </a:solidFill>
                <a:effectLst/>
                <a:uLnTx/>
                <a:uFillTx/>
                <a:latin typeface="Arial"/>
                <a:ea typeface="+mn-ea"/>
                <a:cs typeface="Arial"/>
              </a:rPr>
              <a:t> </a:t>
            </a:r>
            <a:r>
              <a:rPr kumimoji="0" sz="1600" b="0" i="0" u="none" strike="noStrike" kern="1200" cap="none" spc="50" normalizeH="0" baseline="0" noProof="0" dirty="0">
                <a:ln>
                  <a:noFill/>
                </a:ln>
                <a:solidFill>
                  <a:prstClr val="black"/>
                </a:solidFill>
                <a:effectLst/>
                <a:uLnTx/>
                <a:uFillTx/>
                <a:latin typeface="Arial"/>
                <a:ea typeface="+mn-ea"/>
                <a:cs typeface="Arial"/>
              </a:rPr>
              <a:t>t</a:t>
            </a:r>
            <a:r>
              <a:rPr kumimoji="0" sz="1600" b="0" i="0" u="none" strike="noStrike" kern="1200" cap="none" spc="0" normalizeH="0" baseline="0" noProof="0" dirty="0">
                <a:ln>
                  <a:noFill/>
                </a:ln>
                <a:solidFill>
                  <a:prstClr val="black"/>
                </a:solidFill>
                <a:effectLst/>
                <a:uLnTx/>
                <a:uFillTx/>
                <a:latin typeface="Arial"/>
                <a:ea typeface="+mn-ea"/>
                <a:cs typeface="Arial"/>
              </a:rPr>
              <a:t>o</a:t>
            </a:r>
            <a:r>
              <a:rPr kumimoji="0" sz="1600" b="0" i="0" u="none" strike="noStrike" kern="1200" cap="none" spc="-20" normalizeH="0" baseline="0" noProof="0" dirty="0">
                <a:ln>
                  <a:noFill/>
                </a:ln>
                <a:solidFill>
                  <a:prstClr val="black"/>
                </a:solidFill>
                <a:effectLst/>
                <a:uLnTx/>
                <a:uFillTx/>
                <a:latin typeface="Arial"/>
                <a:ea typeface="+mn-ea"/>
                <a:cs typeface="Arial"/>
              </a:rPr>
              <a:t> y</a:t>
            </a:r>
            <a:r>
              <a:rPr kumimoji="0" sz="1600" b="0" i="0" u="none" strike="noStrike" kern="1200" cap="none" spc="0" normalizeH="0" baseline="0" noProof="0" dirty="0">
                <a:ln>
                  <a:noFill/>
                </a:ln>
                <a:solidFill>
                  <a:prstClr val="black"/>
                </a:solidFill>
                <a:effectLst/>
                <a:uLnTx/>
                <a:uFillTx/>
                <a:latin typeface="Arial"/>
                <a:ea typeface="+mn-ea"/>
                <a:cs typeface="Arial"/>
              </a:rPr>
              <a:t>ou in </a:t>
            </a:r>
            <a:r>
              <a:rPr kumimoji="0" sz="1600" b="1" i="0" u="sng" strike="noStrike" kern="1200" cap="none" spc="0" normalizeH="0" baseline="0" noProof="0" dirty="0">
                <a:ln>
                  <a:noFill/>
                </a:ln>
                <a:solidFill>
                  <a:srgbClr val="FF0000"/>
                </a:solidFill>
                <a:effectLst/>
                <a:uLnTx/>
                <a:uFillTx/>
                <a:latin typeface="Arial"/>
                <a:ea typeface="+mn-ea"/>
                <a:cs typeface="Arial"/>
              </a:rPr>
              <a:t>rea</a:t>
            </a:r>
            <a:r>
              <a:rPr kumimoji="0" sz="1600" b="1" i="0" u="sng" strike="noStrike" kern="1200" cap="none" spc="-5" normalizeH="0" baseline="0" noProof="0" dirty="0">
                <a:ln>
                  <a:noFill/>
                </a:ln>
                <a:solidFill>
                  <a:srgbClr val="FF0000"/>
                </a:solidFill>
                <a:effectLst/>
                <a:uLnTx/>
                <a:uFillTx/>
                <a:latin typeface="Arial"/>
                <a:ea typeface="+mn-ea"/>
                <a:cs typeface="Arial"/>
              </a:rPr>
              <a:t>l</a:t>
            </a:r>
            <a:r>
              <a:rPr kumimoji="0" sz="1600" b="1" i="0" u="sng" strike="noStrike" kern="1200" cap="none" spc="0" normalizeH="0" baseline="0" noProof="0" dirty="0">
                <a:ln>
                  <a:noFill/>
                </a:ln>
                <a:solidFill>
                  <a:srgbClr val="FF0000"/>
                </a:solidFill>
                <a:effectLst/>
                <a:uLnTx/>
                <a:uFillTx/>
                <a:latin typeface="Arial"/>
                <a:ea typeface="+mn-ea"/>
                <a:cs typeface="Arial"/>
              </a:rPr>
              <a:t>-ti</a:t>
            </a:r>
            <a:r>
              <a:rPr kumimoji="0" sz="1600" b="1" i="0" u="sng" strike="noStrike" kern="1200" cap="none" spc="-10" normalizeH="0" baseline="0" noProof="0" dirty="0">
                <a:ln>
                  <a:noFill/>
                </a:ln>
                <a:solidFill>
                  <a:srgbClr val="FF0000"/>
                </a:solidFill>
                <a:effectLst/>
                <a:uLnTx/>
                <a:uFillTx/>
                <a:latin typeface="Arial"/>
                <a:ea typeface="+mn-ea"/>
                <a:cs typeface="Arial"/>
              </a:rPr>
              <a:t>m</a:t>
            </a:r>
            <a:r>
              <a:rPr kumimoji="0" sz="1600" b="1" i="0" u="sng" strike="noStrike" kern="1200" cap="none" spc="0" normalizeH="0" baseline="0" noProof="0" dirty="0">
                <a:ln>
                  <a:noFill/>
                </a:ln>
                <a:solidFill>
                  <a:srgbClr val="FF0000"/>
                </a:solidFill>
                <a:effectLst/>
                <a:uLnTx/>
                <a:uFillTx/>
                <a:latin typeface="Arial"/>
                <a:ea typeface="+mn-ea"/>
                <a:cs typeface="Arial"/>
              </a:rPr>
              <a:t>e*.</a:t>
            </a:r>
          </a:p>
        </p:txBody>
      </p:sp>
      <p:sp>
        <p:nvSpPr>
          <p:cNvPr id="11" name="object 3"/>
          <p:cNvSpPr txBox="1"/>
          <p:nvPr/>
        </p:nvSpPr>
        <p:spPr>
          <a:xfrm>
            <a:off x="395901" y="2722993"/>
            <a:ext cx="10862310" cy="2710180"/>
          </a:xfrm>
          <a:prstGeom prst="rect">
            <a:avLst/>
          </a:prstGeom>
        </p:spPr>
        <p:txBody>
          <a:bodyPr vert="horz" wrap="square" lIns="0" tIns="0" rIns="0" bIns="0" rtlCol="0">
            <a:no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sz="1800" b="1" i="0" u="none" strike="noStrike" kern="1200" cap="none" spc="-15" normalizeH="0" baseline="0" noProof="0" dirty="0">
                <a:ln>
                  <a:noFill/>
                </a:ln>
                <a:solidFill>
                  <a:prstClr val="black"/>
                </a:solidFill>
                <a:effectLst/>
                <a:uLnTx/>
                <a:uFillTx/>
                <a:latin typeface="Arial"/>
                <a:ea typeface="+mn-ea"/>
                <a:cs typeface="Arial"/>
              </a:rPr>
              <a:t>How</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d</a:t>
            </a:r>
            <a:r>
              <a:rPr kumimoji="0" sz="1800" b="1" i="0" u="none" strike="noStrike" kern="1200" cap="none" spc="-20" normalizeH="0" baseline="0" noProof="0" dirty="0">
                <a:ln>
                  <a:noFill/>
                </a:ln>
                <a:solidFill>
                  <a:prstClr val="black"/>
                </a:solidFill>
                <a:effectLst/>
                <a:uLnTx/>
                <a:uFillTx/>
                <a:latin typeface="Arial"/>
                <a:ea typeface="+mn-ea"/>
                <a:cs typeface="Arial"/>
              </a:rPr>
              <a:t>o</a:t>
            </a:r>
            <a:r>
              <a:rPr kumimoji="0" sz="1800" b="1" i="0" u="none" strike="noStrike" kern="1200" cap="none" spc="-10" normalizeH="0" baseline="0" noProof="0" dirty="0">
                <a:ln>
                  <a:noFill/>
                </a:ln>
                <a:solidFill>
                  <a:prstClr val="black"/>
                </a:solidFill>
                <a:effectLst/>
                <a:uLnTx/>
                <a:uFillTx/>
                <a:latin typeface="Arial"/>
                <a:ea typeface="+mn-ea"/>
                <a:cs typeface="Arial"/>
              </a:rPr>
              <a:t>es</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t</a:t>
            </a:r>
            <a:r>
              <a:rPr kumimoji="0" sz="1800" b="1" i="0" u="none" strike="noStrike" kern="1200" cap="none" spc="-20" normalizeH="0" baseline="0" noProof="0" dirty="0">
                <a:ln>
                  <a:noFill/>
                </a:ln>
                <a:solidFill>
                  <a:prstClr val="black"/>
                </a:solidFill>
                <a:effectLst/>
                <a:uLnTx/>
                <a:uFillTx/>
                <a:latin typeface="Arial"/>
                <a:ea typeface="+mn-ea"/>
                <a:cs typeface="Arial"/>
              </a:rPr>
              <a:t>h</a:t>
            </a:r>
            <a:r>
              <a:rPr kumimoji="0" sz="1800" b="1" i="0" u="none" strike="noStrike" kern="1200" cap="none" spc="-10" normalizeH="0" baseline="0" noProof="0" dirty="0">
                <a:ln>
                  <a:noFill/>
                </a:ln>
                <a:solidFill>
                  <a:prstClr val="black"/>
                </a:solidFill>
                <a:effectLst/>
                <a:uLnTx/>
                <a:uFillTx/>
                <a:latin typeface="Arial"/>
                <a:ea typeface="+mn-ea"/>
                <a:cs typeface="Arial"/>
              </a:rPr>
              <a:t>is</a:t>
            </a:r>
            <a:r>
              <a:rPr kumimoji="0" sz="1800" b="1" i="0" u="none" strike="noStrike" kern="1200" cap="none" spc="2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be</a:t>
            </a:r>
            <a:r>
              <a:rPr kumimoji="0" sz="1800" b="1" i="0" u="none" strike="noStrike" kern="1200" cap="none" spc="-20" normalizeH="0" baseline="0" noProof="0" dirty="0">
                <a:ln>
                  <a:noFill/>
                </a:ln>
                <a:solidFill>
                  <a:prstClr val="black"/>
                </a:solidFill>
                <a:effectLst/>
                <a:uLnTx/>
                <a:uFillTx/>
                <a:latin typeface="Arial"/>
                <a:ea typeface="+mn-ea"/>
                <a:cs typeface="Arial"/>
              </a:rPr>
              <a:t>n</a:t>
            </a:r>
            <a:r>
              <a:rPr kumimoji="0" sz="1800" b="1" i="0" u="none" strike="noStrike" kern="1200" cap="none" spc="-10" normalizeH="0" baseline="0" noProof="0" dirty="0">
                <a:ln>
                  <a:noFill/>
                </a:ln>
                <a:solidFill>
                  <a:prstClr val="black"/>
                </a:solidFill>
                <a:effectLst/>
                <a:uLnTx/>
                <a:uFillTx/>
                <a:latin typeface="Arial"/>
                <a:ea typeface="+mn-ea"/>
                <a:cs typeface="Arial"/>
              </a:rPr>
              <a:t>efit</a:t>
            </a:r>
            <a:r>
              <a:rPr kumimoji="0" sz="1800" b="1" i="0" u="none" strike="noStrike" kern="1200" cap="none" spc="25" normalizeH="0" baseline="0" noProof="0" dirty="0">
                <a:ln>
                  <a:noFill/>
                </a:ln>
                <a:solidFill>
                  <a:prstClr val="black"/>
                </a:solidFill>
                <a:effectLst/>
                <a:uLnTx/>
                <a:uFillTx/>
                <a:latin typeface="Arial"/>
                <a:ea typeface="+mn-ea"/>
                <a:cs typeface="Arial"/>
              </a:rPr>
              <a:t> </a:t>
            </a:r>
            <a:r>
              <a:rPr kumimoji="0" sz="1800" b="1" i="0" u="none" strike="noStrike" kern="1200" cap="none" spc="-50" normalizeH="0" baseline="0" noProof="0" dirty="0">
                <a:ln>
                  <a:noFill/>
                </a:ln>
                <a:solidFill>
                  <a:prstClr val="black"/>
                </a:solidFill>
                <a:effectLst/>
                <a:uLnTx/>
                <a:uFillTx/>
                <a:latin typeface="Arial"/>
                <a:ea typeface="+mn-ea"/>
                <a:cs typeface="Arial"/>
              </a:rPr>
              <a:t>y</a:t>
            </a:r>
            <a:r>
              <a:rPr kumimoji="0" sz="1800" b="1" i="0" u="none" strike="noStrike" kern="1200" cap="none" spc="-10" normalizeH="0" baseline="0" noProof="0" dirty="0">
                <a:ln>
                  <a:noFill/>
                </a:ln>
                <a:solidFill>
                  <a:prstClr val="black"/>
                </a:solidFill>
                <a:effectLst/>
                <a:uLnTx/>
                <a:uFillTx/>
                <a:latin typeface="Arial"/>
                <a:ea typeface="+mn-ea"/>
                <a:cs typeface="Arial"/>
              </a:rPr>
              <a:t>o</a:t>
            </a:r>
            <a:r>
              <a:rPr kumimoji="0" sz="1800" b="1" i="0" u="none" strike="noStrike" kern="1200" cap="none" spc="-20" normalizeH="0" baseline="0" noProof="0" dirty="0">
                <a:ln>
                  <a:noFill/>
                </a:ln>
                <a:solidFill>
                  <a:prstClr val="black"/>
                </a:solidFill>
                <a:effectLst/>
                <a:uLnTx/>
                <a:uFillTx/>
                <a:latin typeface="Arial"/>
                <a:ea typeface="+mn-ea"/>
                <a:cs typeface="Arial"/>
              </a:rPr>
              <a:t>u</a:t>
            </a:r>
            <a:r>
              <a:rPr kumimoji="0" sz="1800" b="1" i="0" u="none" strike="noStrike" kern="1200" cap="none" spc="-10" normalizeH="0" baseline="0" noProof="0" dirty="0">
                <a:ln>
                  <a:noFill/>
                </a:ln>
                <a:solidFill>
                  <a:prstClr val="black"/>
                </a:solidFill>
                <a:effectLst/>
                <a:uLnTx/>
                <a:uFillTx/>
                <a:latin typeface="Arial"/>
                <a:ea typeface="+mn-ea"/>
                <a:cs typeface="Arial"/>
              </a:rPr>
              <a:t>r</a:t>
            </a:r>
            <a:r>
              <a:rPr kumimoji="0" sz="1800" b="1" i="0" u="none" strike="noStrike" kern="1200" cap="none" spc="4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b</a:t>
            </a:r>
            <a:r>
              <a:rPr kumimoji="0" sz="1800" b="1" i="0" u="none" strike="noStrike" kern="1200" cap="none" spc="-20" normalizeH="0" baseline="0" noProof="0" dirty="0">
                <a:ln>
                  <a:noFill/>
                </a:ln>
                <a:solidFill>
                  <a:prstClr val="black"/>
                </a:solidFill>
                <a:effectLst/>
                <a:uLnTx/>
                <a:uFillTx/>
                <a:latin typeface="Arial"/>
                <a:ea typeface="+mn-ea"/>
                <a:cs typeface="Arial"/>
              </a:rPr>
              <a:t>u</a:t>
            </a:r>
            <a:r>
              <a:rPr kumimoji="0" sz="1800" b="1" i="0" u="none" strike="noStrike" kern="1200" cap="none" spc="-10" normalizeH="0" baseline="0" noProof="0" dirty="0">
                <a:ln>
                  <a:noFill/>
                </a:ln>
                <a:solidFill>
                  <a:prstClr val="black"/>
                </a:solidFill>
                <a:effectLst/>
                <a:uLnTx/>
                <a:uFillTx/>
                <a:latin typeface="Arial"/>
                <a:ea typeface="+mn-ea"/>
                <a:cs typeface="Arial"/>
              </a:rPr>
              <a:t>siness?</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299085" marR="0" lvl="0" indent="-287020" algn="l" defTabSz="914400" rtl="0" eaLnBrk="1" fontAlgn="auto" latinLnBrk="0" hangingPunct="1">
              <a:lnSpc>
                <a:spcPct val="100000"/>
              </a:lnSpc>
              <a:spcBef>
                <a:spcPts val="235"/>
              </a:spcBef>
              <a:spcAft>
                <a:spcPts val="0"/>
              </a:spcAft>
              <a:buClr>
                <a:srgbClr val="C5942C"/>
              </a:buClr>
              <a:buSzPct val="142857"/>
              <a:buFont typeface="Arial"/>
              <a:buChar char="•"/>
              <a:tabLst>
                <a:tab pos="299085" algn="l"/>
              </a:tabLst>
              <a:defRPr/>
            </a:pPr>
            <a:r>
              <a:rPr kumimoji="0" sz="1600" b="0" i="0" u="none" strike="noStrike" kern="1200" cap="none" spc="-5" normalizeH="0" baseline="0" noProof="0" dirty="0">
                <a:ln>
                  <a:noFill/>
                </a:ln>
                <a:solidFill>
                  <a:prstClr val="black"/>
                </a:solidFill>
                <a:effectLst/>
                <a:uLnTx/>
                <a:uFillTx/>
                <a:latin typeface="Arial"/>
                <a:ea typeface="+mn-ea"/>
                <a:cs typeface="Arial"/>
              </a:rPr>
              <a:t>Generall</a:t>
            </a:r>
            <a:r>
              <a:rPr kumimoji="0" sz="1600" b="0" i="0" u="none" strike="noStrike" kern="1200" cap="none" spc="-130" normalizeH="0" baseline="0" noProof="0" dirty="0">
                <a:ln>
                  <a:noFill/>
                </a:ln>
                <a:solidFill>
                  <a:prstClr val="black"/>
                </a:solidFill>
                <a:effectLst/>
                <a:uLnTx/>
                <a:uFillTx/>
                <a:latin typeface="Arial"/>
                <a:ea typeface="+mn-ea"/>
                <a:cs typeface="Arial"/>
              </a:rPr>
              <a:t>y</a:t>
            </a:r>
            <a:r>
              <a:rPr kumimoji="0" sz="1600" b="0" i="0" u="none" strike="noStrike" kern="1200" cap="none" spc="0" normalizeH="0" baseline="0" noProof="0" dirty="0">
                <a:ln>
                  <a:noFill/>
                </a:ln>
                <a:solidFill>
                  <a:prstClr val="black"/>
                </a:solidFill>
                <a:effectLst/>
                <a:uLnTx/>
                <a:uFillTx/>
                <a:latin typeface="Arial"/>
                <a:ea typeface="+mn-ea"/>
                <a:cs typeface="Arial"/>
              </a:rPr>
              <a:t>,</a:t>
            </a:r>
            <a:r>
              <a:rPr kumimoji="0" sz="1600" b="0" i="0" u="none" strike="noStrike" kern="1200" cap="none" spc="-15"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a</a:t>
            </a:r>
            <a:r>
              <a:rPr kumimoji="0" sz="1600" b="0" i="0" u="none" strike="noStrike" kern="1200" cap="none" spc="0" normalizeH="0" baseline="0" noProof="0" dirty="0">
                <a:ln>
                  <a:noFill/>
                </a:ln>
                <a:solidFill>
                  <a:prstClr val="black"/>
                </a:solidFill>
                <a:effectLst/>
                <a:uLnTx/>
                <a:uFillTx/>
                <a:latin typeface="Arial"/>
                <a:ea typeface="+mn-ea"/>
                <a:cs typeface="Arial"/>
              </a:rPr>
              <a:t>n</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10" normalizeH="0" baseline="0" noProof="0" dirty="0">
                <a:ln>
                  <a:noFill/>
                </a:ln>
                <a:solidFill>
                  <a:prstClr val="black"/>
                </a:solidFill>
                <a:effectLst/>
                <a:uLnTx/>
                <a:uFillTx/>
                <a:latin typeface="Arial"/>
                <a:ea typeface="+mn-ea"/>
                <a:cs typeface="Arial"/>
              </a:rPr>
              <a:t>M</a:t>
            </a:r>
            <a:r>
              <a:rPr kumimoji="0" sz="1600" b="0" i="0" u="none" strike="noStrike" kern="1200" cap="none" spc="-5" normalizeH="0" baseline="0" noProof="0" dirty="0">
                <a:ln>
                  <a:noFill/>
                </a:ln>
                <a:solidFill>
                  <a:prstClr val="black"/>
                </a:solidFill>
                <a:effectLst/>
                <a:uLnTx/>
                <a:uFillTx/>
                <a:latin typeface="Arial"/>
                <a:ea typeface="+mn-ea"/>
                <a:cs typeface="Arial"/>
              </a:rPr>
              <a:t>V</a:t>
            </a:r>
            <a:r>
              <a:rPr kumimoji="0" sz="1600" b="0" i="0" u="none" strike="noStrike" kern="1200" cap="none" spc="0" normalizeH="0" baseline="0" noProof="0" dirty="0">
                <a:ln>
                  <a:noFill/>
                </a:ln>
                <a:solidFill>
                  <a:prstClr val="black"/>
                </a:solidFill>
                <a:effectLst/>
                <a:uLnTx/>
                <a:uFillTx/>
                <a:latin typeface="Arial"/>
                <a:ea typeface="+mn-ea"/>
                <a:cs typeface="Arial"/>
              </a:rPr>
              <a:t>R</a:t>
            </a:r>
            <a:r>
              <a:rPr kumimoji="0" sz="1600" b="0" i="0" u="none" strike="noStrike" kern="1200" cap="none" spc="-5" normalizeH="0" baseline="0" noProof="0" dirty="0">
                <a:ln>
                  <a:noFill/>
                </a:ln>
                <a:solidFill>
                  <a:prstClr val="black"/>
                </a:solidFill>
                <a:effectLst/>
                <a:uLnTx/>
                <a:uFillTx/>
                <a:latin typeface="Arial"/>
                <a:ea typeface="+mn-ea"/>
                <a:cs typeface="Arial"/>
              </a:rPr>
              <a:t> pul</a:t>
            </a:r>
            <a:r>
              <a:rPr kumimoji="0" sz="1600" b="0" i="0" u="none" strike="noStrike" kern="1200" cap="none" spc="0" normalizeH="0" baseline="0" noProof="0" dirty="0">
                <a:ln>
                  <a:noFill/>
                </a:ln>
                <a:solidFill>
                  <a:prstClr val="black"/>
                </a:solidFill>
                <a:effectLst/>
                <a:uLnTx/>
                <a:uFillTx/>
                <a:latin typeface="Arial"/>
                <a:ea typeface="+mn-ea"/>
                <a:cs typeface="Arial"/>
              </a:rPr>
              <a:t>l</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i</a:t>
            </a:r>
            <a:r>
              <a:rPr kumimoji="0" sz="1600" b="0" i="0" u="none" strike="noStrike" kern="1200" cap="none" spc="0" normalizeH="0" baseline="0" noProof="0" dirty="0">
                <a:ln>
                  <a:noFill/>
                </a:ln>
                <a:solidFill>
                  <a:prstClr val="black"/>
                </a:solidFill>
                <a:effectLst/>
                <a:uLnTx/>
                <a:uFillTx/>
                <a:latin typeface="Arial"/>
                <a:ea typeface="+mn-ea"/>
                <a:cs typeface="Arial"/>
              </a:rPr>
              <a:t>s</a:t>
            </a:r>
            <a:r>
              <a:rPr kumimoji="0" sz="1600" b="0" i="0" u="none" strike="noStrike" kern="1200" cap="none" spc="-15"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don</a:t>
            </a:r>
            <a:r>
              <a:rPr kumimoji="0" sz="1600" b="0" i="0" u="none" strike="noStrike" kern="1200" cap="none" spc="0" normalizeH="0" baseline="0" noProof="0" dirty="0">
                <a:ln>
                  <a:noFill/>
                </a:ln>
                <a:solidFill>
                  <a:prstClr val="black"/>
                </a:solidFill>
                <a:effectLst/>
                <a:uLnTx/>
                <a:uFillTx/>
                <a:latin typeface="Arial"/>
                <a:ea typeface="+mn-ea"/>
                <a:cs typeface="Arial"/>
              </a:rPr>
              <a:t>e</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on</a:t>
            </a:r>
            <a:r>
              <a:rPr kumimoji="0" sz="1600" b="0" i="0" u="none" strike="noStrike" kern="1200" cap="none" spc="0" normalizeH="0" baseline="0" noProof="0" dirty="0">
                <a:ln>
                  <a:noFill/>
                </a:ln>
                <a:solidFill>
                  <a:prstClr val="black"/>
                </a:solidFill>
                <a:effectLst/>
                <a:uLnTx/>
                <a:uFillTx/>
                <a:latin typeface="Arial"/>
                <a:ea typeface="+mn-ea"/>
                <a:cs typeface="Arial"/>
              </a:rPr>
              <a:t>ce</a:t>
            </a:r>
            <a:r>
              <a:rPr kumimoji="0" sz="1600" b="0" i="0" u="none" strike="noStrike" kern="1200" cap="none" spc="-35"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a</a:t>
            </a:r>
            <a:r>
              <a:rPr kumimoji="0" sz="1600" b="0" i="0" u="none" strike="noStrike" kern="1200" cap="none" spc="0" normalizeH="0" baseline="0" noProof="0" dirty="0">
                <a:ln>
                  <a:noFill/>
                </a:ln>
                <a:solidFill>
                  <a:prstClr val="black"/>
                </a:solidFill>
                <a:effectLst/>
                <a:uLnTx/>
                <a:uFillTx/>
                <a:latin typeface="Arial"/>
                <a:ea typeface="+mn-ea"/>
                <a:cs typeface="Arial"/>
              </a:rPr>
              <a:t>t</a:t>
            </a:r>
            <a:r>
              <a:rPr kumimoji="0" sz="1600" b="0" i="0" u="none" strike="noStrike" kern="1200" cap="none" spc="-15" normalizeH="0" baseline="0" noProof="0" dirty="0">
                <a:ln>
                  <a:noFill/>
                </a:ln>
                <a:solidFill>
                  <a:prstClr val="black"/>
                </a:solidFill>
                <a:effectLst/>
                <a:uLnTx/>
                <a:uFillTx/>
                <a:latin typeface="Arial"/>
                <a:ea typeface="+mn-ea"/>
                <a:cs typeface="Arial"/>
              </a:rPr>
              <a:t> </a:t>
            </a:r>
            <a:r>
              <a:rPr kumimoji="0" sz="1600" b="0" i="0" u="none" strike="noStrike" kern="1200" cap="none" spc="-5" normalizeH="0" baseline="0" noProof="0" dirty="0">
                <a:ln>
                  <a:noFill/>
                </a:ln>
                <a:solidFill>
                  <a:prstClr val="black"/>
                </a:solidFill>
                <a:effectLst/>
                <a:uLnTx/>
                <a:uFillTx/>
                <a:latin typeface="Arial"/>
                <a:ea typeface="+mn-ea"/>
                <a:cs typeface="Arial"/>
              </a:rPr>
              <a:t>pr</a:t>
            </a:r>
            <a:r>
              <a:rPr kumimoji="0" sz="1600" b="0" i="0" u="none" strike="noStrike" kern="1200" cap="none" spc="10" normalizeH="0" baseline="0" noProof="0" dirty="0">
                <a:ln>
                  <a:noFill/>
                </a:ln>
                <a:solidFill>
                  <a:prstClr val="black"/>
                </a:solidFill>
                <a:effectLst/>
                <a:uLnTx/>
                <a:uFillTx/>
                <a:latin typeface="Arial"/>
                <a:ea typeface="+mn-ea"/>
                <a:cs typeface="Arial"/>
              </a:rPr>
              <a:t>e</a:t>
            </a:r>
            <a:r>
              <a:rPr kumimoji="0" sz="1600" b="0" i="0" u="none" strike="noStrike" kern="1200" cap="none" spc="0" normalizeH="0" baseline="0" noProof="0" dirty="0">
                <a:ln>
                  <a:noFill/>
                </a:ln>
                <a:solidFill>
                  <a:prstClr val="black"/>
                </a:solidFill>
                <a:effectLst/>
                <a:uLnTx/>
                <a:uFillTx/>
                <a:latin typeface="Arial"/>
                <a:ea typeface="+mn-ea"/>
                <a:cs typeface="Arial"/>
              </a:rPr>
              <a:t>-e</a:t>
            </a:r>
            <a:r>
              <a:rPr kumimoji="0" sz="1600" b="0" i="0" u="none" strike="noStrike" kern="1200" cap="none" spc="-10" normalizeH="0" baseline="0" noProof="0" dirty="0">
                <a:ln>
                  <a:noFill/>
                </a:ln>
                <a:solidFill>
                  <a:prstClr val="black"/>
                </a:solidFill>
                <a:effectLst/>
                <a:uLnTx/>
                <a:uFillTx/>
                <a:latin typeface="Arial"/>
                <a:ea typeface="+mn-ea"/>
                <a:cs typeface="Arial"/>
              </a:rPr>
              <a:t>m</a:t>
            </a:r>
            <a:r>
              <a:rPr kumimoji="0" sz="1600" b="0" i="0" u="none" strike="noStrike" kern="1200" cap="none" spc="0" normalizeH="0" baseline="0" noProof="0" dirty="0">
                <a:ln>
                  <a:noFill/>
                </a:ln>
                <a:solidFill>
                  <a:prstClr val="black"/>
                </a:solidFill>
                <a:effectLst/>
                <a:uLnTx/>
                <a:uFillTx/>
                <a:latin typeface="Arial"/>
                <a:ea typeface="+mn-ea"/>
                <a:cs typeface="Arial"/>
              </a:rPr>
              <a:t>plo</a:t>
            </a:r>
            <a:r>
              <a:rPr kumimoji="0" sz="1600" b="0" i="0" u="none" strike="noStrike" kern="1200" cap="none" spc="-20" normalizeH="0" baseline="0" noProof="0" dirty="0">
                <a:ln>
                  <a:noFill/>
                </a:ln>
                <a:solidFill>
                  <a:prstClr val="black"/>
                </a:solidFill>
                <a:effectLst/>
                <a:uLnTx/>
                <a:uFillTx/>
                <a:latin typeface="Arial"/>
                <a:ea typeface="+mn-ea"/>
                <a:cs typeface="Arial"/>
              </a:rPr>
              <a:t>y</a:t>
            </a:r>
            <a:r>
              <a:rPr kumimoji="0" sz="1600" b="0" i="0" u="none" strike="noStrike" kern="1200" cap="none" spc="-10" normalizeH="0" baseline="0" noProof="0" dirty="0">
                <a:ln>
                  <a:noFill/>
                </a:ln>
                <a:solidFill>
                  <a:prstClr val="black"/>
                </a:solidFill>
                <a:effectLst/>
                <a:uLnTx/>
                <a:uFillTx/>
                <a:latin typeface="Arial"/>
                <a:ea typeface="+mn-ea"/>
                <a:cs typeface="Arial"/>
              </a:rPr>
              <a:t>m</a:t>
            </a:r>
            <a:r>
              <a:rPr kumimoji="0" sz="1600" b="0" i="0" u="none" strike="noStrike" kern="1200" cap="none" spc="0" normalizeH="0" baseline="0" noProof="0" dirty="0">
                <a:ln>
                  <a:noFill/>
                </a:ln>
                <a:solidFill>
                  <a:prstClr val="black"/>
                </a:solidFill>
                <a:effectLst/>
                <a:uLnTx/>
                <a:uFillTx/>
                <a:latin typeface="Arial"/>
                <a:ea typeface="+mn-ea"/>
                <a:cs typeface="Arial"/>
              </a:rPr>
              <a:t>ent</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screening</a:t>
            </a:r>
            <a:r>
              <a:rPr kumimoji="0" sz="1600" b="0" i="0" u="none" strike="noStrike" kern="1200" cap="none" spc="-4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and</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possibly</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on</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an</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annual</a:t>
            </a:r>
            <a:r>
              <a:rPr kumimoji="0" sz="1600" b="0" i="0" u="none" strike="noStrike" kern="1200" cap="none" spc="-3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basis</a:t>
            </a:r>
            <a:r>
              <a:rPr kumimoji="0" sz="1600" b="0" i="0" u="none" strike="noStrike" kern="1200" cap="none" spc="-3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to</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deter</a:t>
            </a:r>
            <a:r>
              <a:rPr kumimoji="0" sz="1600" b="0" i="0" u="none" strike="noStrike" kern="1200" cap="none" spc="-10" normalizeH="0" baseline="0" noProof="0" dirty="0">
                <a:ln>
                  <a:noFill/>
                </a:ln>
                <a:solidFill>
                  <a:prstClr val="black"/>
                </a:solidFill>
                <a:effectLst/>
                <a:uLnTx/>
                <a:uFillTx/>
                <a:latin typeface="Arial"/>
                <a:ea typeface="+mn-ea"/>
                <a:cs typeface="Arial"/>
              </a:rPr>
              <a:t>m</a:t>
            </a:r>
            <a:r>
              <a:rPr kumimoji="0" sz="1600" b="0" i="0" u="none" strike="noStrike" kern="1200" cap="none" spc="0" normalizeH="0" baseline="0" noProof="0" dirty="0">
                <a:ln>
                  <a:noFill/>
                </a:ln>
                <a:solidFill>
                  <a:prstClr val="black"/>
                </a:solidFill>
                <a:effectLst/>
                <a:uLnTx/>
                <a:uFillTx/>
                <a:latin typeface="Arial"/>
                <a:ea typeface="+mn-ea"/>
                <a:cs typeface="Arial"/>
              </a:rPr>
              <a:t>ine</a:t>
            </a:r>
            <a:r>
              <a:rPr kumimoji="0" sz="1600" b="0" i="0" u="none" strike="noStrike" kern="1200" cap="none" spc="-4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dri</a:t>
            </a:r>
            <a:r>
              <a:rPr kumimoji="0" sz="1600" b="0" i="0" u="none" strike="noStrike" kern="1200" cap="none" spc="-20" normalizeH="0" baseline="0" noProof="0" dirty="0">
                <a:ln>
                  <a:noFill/>
                </a:ln>
                <a:solidFill>
                  <a:prstClr val="black"/>
                </a:solidFill>
                <a:effectLst/>
                <a:uLnTx/>
                <a:uFillTx/>
                <a:latin typeface="Arial"/>
                <a:ea typeface="+mn-ea"/>
                <a:cs typeface="Arial"/>
              </a:rPr>
              <a:t>v</a:t>
            </a:r>
            <a:r>
              <a:rPr kumimoji="0" sz="1600" b="0" i="0" u="none" strike="noStrike" kern="1200" cap="none" spc="0" normalizeH="0" baseline="0" noProof="0" dirty="0">
                <a:ln>
                  <a:noFill/>
                </a:ln>
                <a:solidFill>
                  <a:prstClr val="black"/>
                </a:solidFill>
                <a:effectLst/>
                <a:uLnTx/>
                <a:uFillTx/>
                <a:latin typeface="Arial"/>
                <a:ea typeface="+mn-ea"/>
                <a:cs typeface="Arial"/>
              </a:rPr>
              <a:t>er</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ri</a:t>
            </a:r>
            <a:r>
              <a:rPr kumimoji="0" sz="1600" b="0" i="0" u="none" strike="noStrike" kern="1200" cap="none" spc="5" normalizeH="0" baseline="0" noProof="0" dirty="0">
                <a:ln>
                  <a:noFill/>
                </a:ln>
                <a:solidFill>
                  <a:prstClr val="black"/>
                </a:solidFill>
                <a:effectLst/>
                <a:uLnTx/>
                <a:uFillTx/>
                <a:latin typeface="Arial"/>
                <a:ea typeface="+mn-ea"/>
                <a:cs typeface="Arial"/>
              </a:rPr>
              <a:t>s</a:t>
            </a:r>
            <a:r>
              <a:rPr kumimoji="0" sz="1600" b="0" i="0" u="none" strike="noStrike" kern="1200" cap="none" spc="0" normalizeH="0" baseline="0" noProof="0" dirty="0">
                <a:ln>
                  <a:noFill/>
                </a:ln>
                <a:solidFill>
                  <a:prstClr val="black"/>
                </a:solidFill>
                <a:effectLst/>
                <a:uLnTx/>
                <a:uFillTx/>
                <a:latin typeface="Arial"/>
                <a:ea typeface="+mn-ea"/>
                <a:cs typeface="Arial"/>
              </a:rPr>
              <a:t>k.</a:t>
            </a:r>
          </a:p>
          <a:p>
            <a:pPr marL="299085" marR="0" lvl="0" indent="-287020" algn="l" defTabSz="914400" rtl="0" eaLnBrk="1" fontAlgn="auto" latinLnBrk="0" hangingPunct="1">
              <a:lnSpc>
                <a:spcPts val="2390"/>
              </a:lnSpc>
              <a:spcBef>
                <a:spcPts val="105"/>
              </a:spcBef>
              <a:spcAft>
                <a:spcPts val="0"/>
              </a:spcAft>
              <a:buClr>
                <a:srgbClr val="C5942C"/>
              </a:buClr>
              <a:buSzPct val="142857"/>
              <a:buFont typeface="Arial"/>
              <a:buChar char="•"/>
              <a:tabLst>
                <a:tab pos="299085" algn="l"/>
              </a:tabLst>
              <a:defRPr/>
            </a:pPr>
            <a:r>
              <a:rPr kumimoji="0" sz="1600" b="0" i="0" u="none" strike="noStrike" kern="1200" cap="none" spc="0" normalizeH="0" baseline="0" noProof="0" dirty="0">
                <a:ln>
                  <a:noFill/>
                </a:ln>
                <a:solidFill>
                  <a:prstClr val="black"/>
                </a:solidFill>
                <a:effectLst/>
                <a:uLnTx/>
                <a:uFillTx/>
                <a:latin typeface="Arial"/>
                <a:ea typeface="+mn-ea"/>
                <a:cs typeface="Arial"/>
              </a:rPr>
              <a:t>If</a:t>
            </a:r>
            <a:r>
              <a:rPr kumimoji="0" sz="1600" b="0" i="0" u="none" strike="noStrike" kern="1200" cap="none" spc="-1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dri</a:t>
            </a:r>
            <a:r>
              <a:rPr kumimoji="0" sz="1600" b="0" i="0" u="none" strike="noStrike" kern="1200" cap="none" spc="-25" normalizeH="0" baseline="0" noProof="0" dirty="0">
                <a:ln>
                  <a:noFill/>
                </a:ln>
                <a:solidFill>
                  <a:prstClr val="black"/>
                </a:solidFill>
                <a:effectLst/>
                <a:uLnTx/>
                <a:uFillTx/>
                <a:latin typeface="Arial"/>
                <a:ea typeface="+mn-ea"/>
                <a:cs typeface="Arial"/>
              </a:rPr>
              <a:t>v</a:t>
            </a:r>
            <a:r>
              <a:rPr kumimoji="0" sz="1600" b="0" i="0" u="none" strike="noStrike" kern="1200" cap="none" spc="0" normalizeH="0" baseline="0" noProof="0" dirty="0">
                <a:ln>
                  <a:noFill/>
                </a:ln>
                <a:solidFill>
                  <a:prstClr val="black"/>
                </a:solidFill>
                <a:effectLst/>
                <a:uLnTx/>
                <a:uFillTx/>
                <a:latin typeface="Arial"/>
                <a:ea typeface="+mn-ea"/>
                <a:cs typeface="Arial"/>
              </a:rPr>
              <a:t>er</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20" normalizeH="0" baseline="0" noProof="0" dirty="0">
                <a:ln>
                  <a:noFill/>
                </a:ln>
                <a:solidFill>
                  <a:prstClr val="black"/>
                </a:solidFill>
                <a:effectLst/>
                <a:uLnTx/>
                <a:uFillTx/>
                <a:latin typeface="Arial"/>
                <a:ea typeface="+mn-ea"/>
                <a:cs typeface="Arial"/>
              </a:rPr>
              <a:t>w</a:t>
            </a:r>
            <a:r>
              <a:rPr kumimoji="0" sz="1600" b="0" i="0" u="none" strike="noStrike" kern="1200" cap="none" spc="0" normalizeH="0" baseline="0" noProof="0" dirty="0">
                <a:ln>
                  <a:noFill/>
                </a:ln>
                <a:solidFill>
                  <a:prstClr val="black"/>
                </a:solidFill>
                <a:effectLst/>
                <a:uLnTx/>
                <a:uFillTx/>
                <a:latin typeface="Arial"/>
                <a:ea typeface="+mn-ea"/>
                <a:cs typeface="Arial"/>
              </a:rPr>
              <a:t>as cited</a:t>
            </a:r>
            <a:r>
              <a:rPr kumimoji="0" sz="1600" b="0" i="0" u="none" strike="noStrike" kern="1200" cap="none" spc="-3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for</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a:t>
            </a:r>
            <a:r>
              <a:rPr kumimoji="0" sz="1600" b="0" i="0" u="none" strike="noStrike" kern="1200" cap="none" spc="-10" normalizeH="0" baseline="0" noProof="0" dirty="0">
                <a:ln>
                  <a:noFill/>
                </a:ln>
                <a:solidFill>
                  <a:prstClr val="black"/>
                </a:solidFill>
                <a:effectLst/>
                <a:uLnTx/>
                <a:uFillTx/>
                <a:latin typeface="Arial"/>
                <a:ea typeface="+mn-ea"/>
                <a:cs typeface="Arial"/>
              </a:rPr>
              <a:t> m</a:t>
            </a:r>
            <a:r>
              <a:rPr kumimoji="0" sz="1600" b="0" i="0" u="none" strike="noStrike" kern="1200" cap="none" spc="0" normalizeH="0" baseline="0" noProof="0" dirty="0">
                <a:ln>
                  <a:noFill/>
                </a:ln>
                <a:solidFill>
                  <a:prstClr val="black"/>
                </a:solidFill>
                <a:effectLst/>
                <a:uLnTx/>
                <a:uFillTx/>
                <a:latin typeface="Arial"/>
                <a:ea typeface="+mn-ea"/>
                <a:cs typeface="Arial"/>
              </a:rPr>
              <a:t>o</a:t>
            </a:r>
            <a:r>
              <a:rPr kumimoji="0" sz="1600" b="0" i="0" u="none" strike="noStrike" kern="1200" cap="none" spc="-25" normalizeH="0" baseline="0" noProof="0" dirty="0">
                <a:ln>
                  <a:noFill/>
                </a:ln>
                <a:solidFill>
                  <a:prstClr val="black"/>
                </a:solidFill>
                <a:effectLst/>
                <a:uLnTx/>
                <a:uFillTx/>
                <a:latin typeface="Arial"/>
                <a:ea typeface="+mn-ea"/>
                <a:cs typeface="Arial"/>
              </a:rPr>
              <a:t>v</a:t>
            </a:r>
            <a:r>
              <a:rPr kumimoji="0" sz="1600" b="0" i="0" u="none" strike="noStrike" kern="1200" cap="none" spc="0" normalizeH="0" baseline="0" noProof="0" dirty="0">
                <a:ln>
                  <a:noFill/>
                </a:ln>
                <a:solidFill>
                  <a:prstClr val="black"/>
                </a:solidFill>
                <a:effectLst/>
                <a:uLnTx/>
                <a:uFillTx/>
                <a:latin typeface="Arial"/>
                <a:ea typeface="+mn-ea"/>
                <a:cs typeface="Arial"/>
              </a:rPr>
              <a:t>ing</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20" normalizeH="0" baseline="0" noProof="0" dirty="0">
                <a:ln>
                  <a:noFill/>
                </a:ln>
                <a:solidFill>
                  <a:prstClr val="black"/>
                </a:solidFill>
                <a:effectLst/>
                <a:uLnTx/>
                <a:uFillTx/>
                <a:latin typeface="Arial"/>
                <a:ea typeface="+mn-ea"/>
                <a:cs typeface="Arial"/>
              </a:rPr>
              <a:t>v</a:t>
            </a:r>
            <a:r>
              <a:rPr kumimoji="0" sz="1600" b="0" i="0" u="none" strike="noStrike" kern="1200" cap="none" spc="0" normalizeH="0" baseline="0" noProof="0" dirty="0">
                <a:ln>
                  <a:noFill/>
                </a:ln>
                <a:solidFill>
                  <a:prstClr val="black"/>
                </a:solidFill>
                <a:effectLst/>
                <a:uLnTx/>
                <a:uFillTx/>
                <a:latin typeface="Arial"/>
                <a:ea typeface="+mn-ea"/>
                <a:cs typeface="Arial"/>
              </a:rPr>
              <a:t>iol</a:t>
            </a:r>
            <a:r>
              <a:rPr kumimoji="0" sz="1600" b="0" i="0" u="none" strike="noStrike" kern="1200" cap="none" spc="-5" normalizeH="0" baseline="0" noProof="0" dirty="0">
                <a:ln>
                  <a:noFill/>
                </a:ln>
                <a:solidFill>
                  <a:prstClr val="black"/>
                </a:solidFill>
                <a:effectLst/>
                <a:uLnTx/>
                <a:uFillTx/>
                <a:latin typeface="Arial"/>
                <a:ea typeface="+mn-ea"/>
                <a:cs typeface="Arial"/>
              </a:rPr>
              <a:t>a</a:t>
            </a:r>
            <a:r>
              <a:rPr kumimoji="0" sz="1600" b="0" i="0" u="none" strike="noStrike" kern="1200" cap="none" spc="0" normalizeH="0" baseline="0" noProof="0" dirty="0">
                <a:ln>
                  <a:noFill/>
                </a:ln>
                <a:solidFill>
                  <a:prstClr val="black"/>
                </a:solidFill>
                <a:effectLst/>
                <a:uLnTx/>
                <a:uFillTx/>
                <a:latin typeface="Arial"/>
                <a:ea typeface="+mn-ea"/>
                <a:cs typeface="Arial"/>
              </a:rPr>
              <a:t>tion,</a:t>
            </a:r>
            <a:r>
              <a:rPr kumimoji="0" sz="1600" b="0" i="0" u="none" strike="noStrike" kern="1200" cap="none" spc="-2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it</a:t>
            </a:r>
            <a:r>
              <a:rPr kumimoji="0" sz="1600" b="0" i="0" u="none" strike="noStrike" kern="1200" cap="none" spc="-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could</a:t>
            </a:r>
            <a:r>
              <a:rPr kumimoji="0" sz="1600" b="0" i="0" u="none" strike="noStrike" kern="1200" cap="none" spc="-3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be</a:t>
            </a:r>
            <a:r>
              <a:rPr kumimoji="0" sz="1600" b="0" i="0" u="none" strike="noStrike" kern="1200" cap="none" spc="-2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20" normalizeH="0" baseline="0" noProof="0" dirty="0">
                <a:ln>
                  <a:noFill/>
                </a:ln>
                <a:solidFill>
                  <a:prstClr val="black"/>
                </a:solidFill>
                <a:effectLst/>
                <a:uLnTx/>
                <a:uFillTx/>
                <a:latin typeface="Arial"/>
                <a:ea typeface="+mn-ea"/>
                <a:cs typeface="Arial"/>
              </a:rPr>
              <a:t>w</a:t>
            </a:r>
            <a:r>
              <a:rPr kumimoji="0" sz="1600" b="0" i="0" u="none" strike="noStrike" kern="1200" cap="none" spc="0" normalizeH="0" baseline="0" noProof="0" dirty="0">
                <a:ln>
                  <a:noFill/>
                </a:ln>
                <a:solidFill>
                  <a:prstClr val="black"/>
                </a:solidFill>
                <a:effectLst/>
                <a:uLnTx/>
                <a:uFillTx/>
                <a:latin typeface="Arial"/>
                <a:ea typeface="+mn-ea"/>
                <a:cs typeface="Arial"/>
              </a:rPr>
              <a:t>hole </a:t>
            </a:r>
            <a:r>
              <a:rPr kumimoji="0" sz="1600" b="0" i="0" u="none" strike="noStrike" kern="1200" cap="none" spc="-20" normalizeH="0" baseline="0" noProof="0" dirty="0">
                <a:ln>
                  <a:noFill/>
                </a:ln>
                <a:solidFill>
                  <a:prstClr val="black"/>
                </a:solidFill>
                <a:effectLst/>
                <a:uLnTx/>
                <a:uFillTx/>
                <a:latin typeface="Arial"/>
                <a:ea typeface="+mn-ea"/>
                <a:cs typeface="Arial"/>
              </a:rPr>
              <a:t>y</a:t>
            </a:r>
            <a:r>
              <a:rPr kumimoji="0" sz="1600" b="0" i="0" u="none" strike="noStrike" kern="1200" cap="none" spc="0" normalizeH="0" baseline="0" noProof="0" dirty="0">
                <a:ln>
                  <a:noFill/>
                </a:ln>
                <a:solidFill>
                  <a:prstClr val="black"/>
                </a:solidFill>
                <a:effectLst/>
                <a:uLnTx/>
                <a:uFillTx/>
                <a:latin typeface="Arial"/>
                <a:ea typeface="+mn-ea"/>
                <a:cs typeface="Arial"/>
              </a:rPr>
              <a:t>ear</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before</a:t>
            </a:r>
            <a:r>
              <a:rPr kumimoji="0" sz="1600" b="0" i="0" u="none" strike="noStrike" kern="1200" cap="none" spc="-35" normalizeH="0" baseline="0" noProof="0" dirty="0">
                <a:ln>
                  <a:noFill/>
                </a:ln>
                <a:solidFill>
                  <a:prstClr val="black"/>
                </a:solidFill>
                <a:effectLst/>
                <a:uLnTx/>
                <a:uFillTx/>
                <a:latin typeface="Arial"/>
                <a:ea typeface="+mn-ea"/>
                <a:cs typeface="Arial"/>
              </a:rPr>
              <a:t> </a:t>
            </a:r>
            <a:r>
              <a:rPr kumimoji="0" sz="1600" b="0" i="0" u="none" strike="noStrike" kern="1200" cap="none" spc="-20" normalizeH="0" baseline="0" noProof="0" dirty="0">
                <a:ln>
                  <a:noFill/>
                </a:ln>
                <a:solidFill>
                  <a:prstClr val="black"/>
                </a:solidFill>
                <a:effectLst/>
                <a:uLnTx/>
                <a:uFillTx/>
                <a:latin typeface="Arial"/>
                <a:ea typeface="+mn-ea"/>
                <a:cs typeface="Arial"/>
              </a:rPr>
              <a:t>y</a:t>
            </a:r>
            <a:r>
              <a:rPr kumimoji="0" sz="1600" b="0" i="0" u="none" strike="noStrike" kern="1200" cap="none" spc="0" normalizeH="0" baseline="0" noProof="0" dirty="0">
                <a:ln>
                  <a:noFill/>
                </a:ln>
                <a:solidFill>
                  <a:prstClr val="black"/>
                </a:solidFill>
                <a:effectLst/>
                <a:uLnTx/>
                <a:uFillTx/>
                <a:latin typeface="Arial"/>
                <a:ea typeface="+mn-ea"/>
                <a:cs typeface="Arial"/>
              </a:rPr>
              <a:t>ou</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are</a:t>
            </a:r>
            <a:r>
              <a:rPr kumimoji="0" sz="1600" b="0" i="0" u="none" strike="noStrike" kern="1200" cap="none" spc="-2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a:t>
            </a:r>
            <a:r>
              <a:rPr kumimoji="0" sz="1600" b="0" i="0" u="none" strike="noStrike" kern="1200" cap="none" spc="-25" normalizeH="0" baseline="0" noProof="0" dirty="0">
                <a:ln>
                  <a:noFill/>
                </a:ln>
                <a:solidFill>
                  <a:prstClr val="black"/>
                </a:solidFill>
                <a:effectLst/>
                <a:uLnTx/>
                <a:uFillTx/>
                <a:latin typeface="Arial"/>
                <a:ea typeface="+mn-ea"/>
                <a:cs typeface="Arial"/>
              </a:rPr>
              <a:t>w</a:t>
            </a:r>
            <a:r>
              <a:rPr kumimoji="0" sz="1600" b="0" i="0" u="none" strike="noStrike" kern="1200" cap="none" spc="0" normalizeH="0" baseline="0" noProof="0" dirty="0">
                <a:ln>
                  <a:noFill/>
                </a:ln>
                <a:solidFill>
                  <a:prstClr val="black"/>
                </a:solidFill>
                <a:effectLst/>
                <a:uLnTx/>
                <a:uFillTx/>
                <a:latin typeface="Arial"/>
                <a:ea typeface="+mn-ea"/>
                <a:cs typeface="Arial"/>
              </a:rPr>
              <a:t>are</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of</a:t>
            </a:r>
            <a:r>
              <a:rPr kumimoji="0" sz="1600" b="0" i="0" u="none" strike="noStrike" kern="1200" cap="none" spc="-1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an</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incident</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that</a:t>
            </a:r>
            <a:r>
              <a:rPr kumimoji="0" sz="1600" b="0" i="0" u="none" strike="noStrike" kern="1200" cap="none" spc="-3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can</a:t>
            </a:r>
            <a:r>
              <a:rPr kumimoji="0" sz="1600" b="0" i="0" u="none" strike="noStrike" kern="1200" cap="none" spc="-25"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potentia</a:t>
            </a:r>
            <a:r>
              <a:rPr kumimoji="0" sz="1600" b="0" i="0" u="none" strike="noStrike" kern="1200" cap="none" spc="10" normalizeH="0" baseline="0" noProof="0" dirty="0">
                <a:ln>
                  <a:noFill/>
                </a:ln>
                <a:solidFill>
                  <a:prstClr val="black"/>
                </a:solidFill>
                <a:effectLst/>
                <a:uLnTx/>
                <a:uFillTx/>
                <a:latin typeface="Arial"/>
                <a:ea typeface="+mn-ea"/>
                <a:cs typeface="Arial"/>
              </a:rPr>
              <a:t>l</a:t>
            </a:r>
            <a:r>
              <a:rPr kumimoji="0" sz="1600" b="0" i="0" u="none" strike="noStrike" kern="1200" cap="none" spc="0" normalizeH="0" baseline="0" noProof="0" dirty="0">
                <a:ln>
                  <a:noFill/>
                </a:ln>
                <a:solidFill>
                  <a:prstClr val="black"/>
                </a:solidFill>
                <a:effectLst/>
                <a:uLnTx/>
                <a:uFillTx/>
                <a:latin typeface="Arial"/>
                <a:ea typeface="+mn-ea"/>
                <a:cs typeface="Arial"/>
              </a:rPr>
              <a:t>ly</a:t>
            </a:r>
            <a:r>
              <a:rPr kumimoji="0" sz="1600" b="0" i="0" u="none" strike="noStrike" kern="1200" cap="none" spc="-5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put</a:t>
            </a:r>
            <a:r>
              <a:rPr kumimoji="0" sz="1600" b="0" i="0" u="none" strike="noStrike" kern="1200" cap="none" spc="-20" normalizeH="0" baseline="0" noProof="0" dirty="0">
                <a:ln>
                  <a:noFill/>
                </a:ln>
                <a:solidFill>
                  <a:prstClr val="black"/>
                </a:solidFill>
                <a:effectLst/>
                <a:uLnTx/>
                <a:uFillTx/>
                <a:latin typeface="Arial"/>
                <a:ea typeface="+mn-ea"/>
                <a:cs typeface="Arial"/>
              </a:rPr>
              <a:t> y</a:t>
            </a:r>
            <a:r>
              <a:rPr kumimoji="0" sz="1600" b="0" i="0" u="none" strike="noStrike" kern="1200" cap="none" spc="0" normalizeH="0" baseline="0" noProof="0" dirty="0">
                <a:ln>
                  <a:noFill/>
                </a:ln>
                <a:solidFill>
                  <a:prstClr val="black"/>
                </a:solidFill>
                <a:effectLst/>
                <a:uLnTx/>
                <a:uFillTx/>
                <a:latin typeface="Arial"/>
                <a:ea typeface="+mn-ea"/>
                <a:cs typeface="Arial"/>
              </a:rPr>
              <a:t>our</a:t>
            </a:r>
          </a:p>
          <a:p>
            <a:pPr marL="299085" marR="0" lvl="0" indent="0" algn="l" defTabSz="914400" rtl="0" eaLnBrk="1" fontAlgn="auto" latinLnBrk="0" hangingPunct="1">
              <a:lnSpc>
                <a:spcPts val="1405"/>
              </a:lnSpc>
              <a:spcBef>
                <a:spcPts val="0"/>
              </a:spcBef>
              <a:spcAft>
                <a:spcPts val="0"/>
              </a:spcAft>
              <a:buClrTx/>
              <a:buSzTx/>
              <a:buFontTx/>
              <a:buNone/>
              <a:tabLst/>
              <a:defRPr/>
            </a:pPr>
            <a:r>
              <a:rPr kumimoji="0" sz="1600" b="0" i="0" u="none" strike="noStrike" kern="1200" cap="none" spc="0" normalizeH="0" baseline="0" noProof="0" dirty="0">
                <a:ln>
                  <a:noFill/>
                </a:ln>
                <a:solidFill>
                  <a:prstClr val="black"/>
                </a:solidFill>
                <a:effectLst/>
                <a:uLnTx/>
                <a:uFillTx/>
                <a:latin typeface="Arial"/>
                <a:ea typeface="+mn-ea"/>
                <a:cs typeface="Arial"/>
              </a:rPr>
              <a:t>co</a:t>
            </a:r>
            <a:r>
              <a:rPr kumimoji="0" sz="1600" b="0" i="0" u="none" strike="noStrike" kern="1200" cap="none" spc="-10" normalizeH="0" baseline="0" noProof="0" dirty="0">
                <a:ln>
                  <a:noFill/>
                </a:ln>
                <a:solidFill>
                  <a:prstClr val="black"/>
                </a:solidFill>
                <a:effectLst/>
                <a:uLnTx/>
                <a:uFillTx/>
                <a:latin typeface="Arial"/>
                <a:ea typeface="+mn-ea"/>
                <a:cs typeface="Arial"/>
              </a:rPr>
              <a:t>m</a:t>
            </a:r>
            <a:r>
              <a:rPr kumimoji="0" sz="1600" b="0" i="0" u="none" strike="noStrike" kern="1200" cap="none" spc="0" normalizeH="0" baseline="0" noProof="0" dirty="0">
                <a:ln>
                  <a:noFill/>
                </a:ln>
                <a:solidFill>
                  <a:prstClr val="black"/>
                </a:solidFill>
                <a:effectLst/>
                <a:uLnTx/>
                <a:uFillTx/>
                <a:latin typeface="Arial"/>
                <a:ea typeface="+mn-ea"/>
                <a:cs typeface="Arial"/>
              </a:rPr>
              <a:t>pany</a:t>
            </a:r>
            <a:r>
              <a:rPr kumimoji="0" sz="1600" b="0" i="0" u="none" strike="noStrike" kern="1200" cap="none" spc="-4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in</a:t>
            </a:r>
            <a:r>
              <a:rPr kumimoji="0" sz="1600" b="0" i="0" u="none" strike="noStrike" kern="1200" cap="none" spc="-10" normalizeH="0" baseline="0" noProof="0" dirty="0">
                <a:ln>
                  <a:noFill/>
                </a:ln>
                <a:solidFill>
                  <a:prstClr val="black"/>
                </a:solidFill>
                <a:effectLst/>
                <a:uLnTx/>
                <a:uFillTx/>
                <a:latin typeface="Arial"/>
                <a:ea typeface="+mn-ea"/>
                <a:cs typeface="Arial"/>
              </a:rPr>
              <a:t> </a:t>
            </a:r>
            <a:r>
              <a:rPr kumimoji="0" sz="1600" b="0" i="0" u="none" strike="noStrike" kern="1200" cap="none" spc="0" normalizeH="0" baseline="0" noProof="0" dirty="0">
                <a:ln>
                  <a:noFill/>
                </a:ln>
                <a:solidFill>
                  <a:prstClr val="black"/>
                </a:solidFill>
                <a:effectLst/>
                <a:uLnTx/>
                <a:uFillTx/>
                <a:latin typeface="Arial"/>
                <a:ea typeface="+mn-ea"/>
                <a:cs typeface="Arial"/>
              </a:rPr>
              <a:t>jeopard</a:t>
            </a:r>
            <a:r>
              <a:rPr kumimoji="0" sz="1600" b="0" i="0" u="none" strike="noStrike" kern="1200" cap="none" spc="-130" normalizeH="0" baseline="0" noProof="0" dirty="0">
                <a:ln>
                  <a:noFill/>
                </a:ln>
                <a:solidFill>
                  <a:prstClr val="black"/>
                </a:solidFill>
                <a:effectLst/>
                <a:uLnTx/>
                <a:uFillTx/>
                <a:latin typeface="Arial"/>
                <a:ea typeface="+mn-ea"/>
                <a:cs typeface="Arial"/>
              </a:rPr>
              <a:t>y</a:t>
            </a:r>
            <a:r>
              <a:rPr kumimoji="0" sz="1600" b="0" i="0" u="none" strike="noStrike" kern="1200" cap="none" spc="0" normalizeH="0" baseline="0" noProof="0" dirty="0">
                <a:ln>
                  <a:noFill/>
                </a:ln>
                <a:solidFill>
                  <a:prstClr val="black"/>
                </a:solidFill>
                <a:effectLst/>
                <a:uLnTx/>
                <a:uFillTx/>
                <a:latin typeface="Arial"/>
                <a:ea typeface="+mn-ea"/>
                <a:cs typeface="Arial"/>
              </a:rPr>
              <a:t>.</a:t>
            </a:r>
          </a:p>
          <a:p>
            <a:pPr marL="0" marR="0" lvl="0" indent="0" algn="l" defTabSz="914400" rtl="0" eaLnBrk="1" fontAlgn="auto" latinLnBrk="0" hangingPunct="1">
              <a:lnSpc>
                <a:spcPts val="1000"/>
              </a:lnSpc>
              <a:spcBef>
                <a:spcPts val="0"/>
              </a:spcBef>
              <a:spcAft>
                <a:spcPts val="0"/>
              </a:spcAft>
              <a:buClrTx/>
              <a:buSzTx/>
              <a:buFontTx/>
              <a:buNone/>
              <a:tabLst/>
              <a:defRPr/>
            </a:pPr>
            <a:endParaRPr kumimoji="0"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000"/>
              </a:lnSpc>
              <a:spcBef>
                <a:spcPts val="0"/>
              </a:spcBef>
              <a:spcAft>
                <a:spcPts val="0"/>
              </a:spcAft>
              <a:buClrTx/>
              <a:buSzTx/>
              <a:buFontTx/>
              <a:buNone/>
              <a:tabLst/>
              <a:defRPr/>
            </a:pPr>
            <a:endParaRPr kumimoji="0"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ts val="1000"/>
              </a:lnSpc>
              <a:spcBef>
                <a:spcPts val="99"/>
              </a:spcBef>
              <a:spcAft>
                <a:spcPts val="0"/>
              </a:spcAft>
              <a:buClrTx/>
              <a:buSzTx/>
              <a:buFontTx/>
              <a:buNone/>
              <a:tabLst/>
              <a:defRPr/>
            </a:pPr>
            <a:endParaRPr kumimoji="0"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800" b="0" i="0" u="none" strike="noStrike" kern="1200" cap="none" spc="-10" normalizeH="0" baseline="0" noProof="0" dirty="0">
                <a:ln>
                  <a:noFill/>
                </a:ln>
                <a:solidFill>
                  <a:srgbClr val="0070C0"/>
                </a:solidFill>
                <a:effectLst/>
                <a:uLnTx/>
                <a:uFillTx/>
                <a:latin typeface="Arial"/>
                <a:ea typeface="+mn-ea"/>
                <a:cs typeface="Arial"/>
              </a:rPr>
              <a:t>With</a:t>
            </a:r>
            <a:r>
              <a:rPr kumimoji="0" sz="1800" b="0" i="0" u="none" strike="noStrike" kern="1200" cap="none" spc="-5"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monitoring,</a:t>
            </a:r>
            <a:r>
              <a:rPr kumimoji="0" sz="1800" b="0" i="0" u="none" strike="noStrike" kern="1200" cap="none" spc="10" normalizeH="0" baseline="0" noProof="0" dirty="0">
                <a:ln>
                  <a:noFill/>
                </a:ln>
                <a:solidFill>
                  <a:srgbClr val="0070C0"/>
                </a:solidFill>
                <a:effectLst/>
                <a:uLnTx/>
                <a:uFillTx/>
                <a:latin typeface="Arial"/>
                <a:ea typeface="+mn-ea"/>
                <a:cs typeface="Arial"/>
              </a:rPr>
              <a:t> </a:t>
            </a:r>
            <a:r>
              <a:rPr kumimoji="0" lang="en-US" sz="1800" b="0" i="0" u="none" strike="noStrike" kern="1200" cap="none" spc="-30" normalizeH="0" baseline="0" noProof="0" dirty="0">
                <a:ln>
                  <a:noFill/>
                </a:ln>
                <a:solidFill>
                  <a:srgbClr val="0070C0"/>
                </a:solidFill>
                <a:effectLst/>
                <a:uLnTx/>
                <a:uFillTx/>
                <a:latin typeface="Arial"/>
                <a:ea typeface="+mn-ea"/>
                <a:cs typeface="Arial"/>
              </a:rPr>
              <a:t>we</a:t>
            </a:r>
            <a:r>
              <a:rPr kumimoji="0" lang="en-US" sz="1800" b="0" i="0" u="none" strike="noStrike" kern="1200" cap="none" spc="20" normalizeH="0" baseline="0" noProof="0" dirty="0">
                <a:ln>
                  <a:noFill/>
                </a:ln>
                <a:solidFill>
                  <a:srgbClr val="0070C0"/>
                </a:solidFill>
                <a:effectLst/>
                <a:uLnTx/>
                <a:uFillTx/>
                <a:latin typeface="Arial"/>
                <a:ea typeface="+mn-ea"/>
                <a:cs typeface="Arial"/>
              </a:rPr>
              <a:t>’re </a:t>
            </a:r>
            <a:r>
              <a:rPr kumimoji="0" sz="1800" b="0" i="0" u="none" strike="noStrike" kern="1200" cap="none" spc="-10" normalizeH="0" baseline="0" noProof="0" dirty="0">
                <a:ln>
                  <a:noFill/>
                </a:ln>
                <a:solidFill>
                  <a:srgbClr val="0070C0"/>
                </a:solidFill>
                <a:effectLst/>
                <a:uLnTx/>
                <a:uFillTx/>
                <a:latin typeface="Arial"/>
                <a:ea typeface="+mn-ea"/>
                <a:cs typeface="Arial"/>
              </a:rPr>
              <a:t>able</a:t>
            </a:r>
            <a:r>
              <a:rPr kumimoji="0" sz="1800" b="0" i="0" u="none" strike="noStrike" kern="1200" cap="none" spc="-5"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to</a:t>
            </a:r>
            <a:r>
              <a:rPr kumimoji="0" sz="1800" b="0" i="0" u="none" strike="noStrike" kern="1200" cap="none" spc="1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ident</a:t>
            </a:r>
            <a:r>
              <a:rPr kumimoji="0" sz="1800" b="0" i="0" u="none" strike="noStrike" kern="1200" cap="none" spc="0" normalizeH="0" baseline="0" noProof="0" dirty="0">
                <a:ln>
                  <a:noFill/>
                </a:ln>
                <a:solidFill>
                  <a:srgbClr val="0070C0"/>
                </a:solidFill>
                <a:effectLst/>
                <a:uLnTx/>
                <a:uFillTx/>
                <a:latin typeface="Arial"/>
                <a:ea typeface="+mn-ea"/>
                <a:cs typeface="Arial"/>
              </a:rPr>
              <a:t>i</a:t>
            </a:r>
            <a:r>
              <a:rPr kumimoji="0" sz="1800" b="0" i="0" u="none" strike="noStrike" kern="1200" cap="none" spc="-10" normalizeH="0" baseline="0" noProof="0" dirty="0">
                <a:ln>
                  <a:noFill/>
                </a:ln>
                <a:solidFill>
                  <a:srgbClr val="0070C0"/>
                </a:solidFill>
                <a:effectLst/>
                <a:uLnTx/>
                <a:uFillTx/>
                <a:latin typeface="Arial"/>
                <a:ea typeface="+mn-ea"/>
                <a:cs typeface="Arial"/>
              </a:rPr>
              <a:t>fy liabil</a:t>
            </a:r>
            <a:r>
              <a:rPr kumimoji="0" sz="1800" b="0" i="0" u="none" strike="noStrike" kern="1200" cap="none" spc="-15" normalizeH="0" baseline="0" noProof="0" dirty="0">
                <a:ln>
                  <a:noFill/>
                </a:ln>
                <a:solidFill>
                  <a:srgbClr val="0070C0"/>
                </a:solidFill>
                <a:effectLst/>
                <a:uLnTx/>
                <a:uFillTx/>
                <a:latin typeface="Arial"/>
                <a:ea typeface="+mn-ea"/>
                <a:cs typeface="Arial"/>
              </a:rPr>
              <a:t>i</a:t>
            </a:r>
            <a:r>
              <a:rPr kumimoji="0" sz="1800" b="0" i="0" u="none" strike="noStrike" kern="1200" cap="none" spc="-10" normalizeH="0" baseline="0" noProof="0" dirty="0">
                <a:ln>
                  <a:noFill/>
                </a:ln>
                <a:solidFill>
                  <a:srgbClr val="0070C0"/>
                </a:solidFill>
                <a:effectLst/>
                <a:uLnTx/>
                <a:uFillTx/>
                <a:latin typeface="Arial"/>
                <a:ea typeface="+mn-ea"/>
                <a:cs typeface="Arial"/>
              </a:rPr>
              <a:t>ties sooner</a:t>
            </a:r>
            <a:r>
              <a:rPr kumimoji="0" sz="1800" b="0" i="0" u="none" strike="noStrike" kern="1200" cap="none" spc="-15"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to</a:t>
            </a:r>
            <a:r>
              <a:rPr kumimoji="0" sz="1800" b="0" i="0" u="none" strike="noStrike" kern="1200" cap="none" spc="1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cor</a:t>
            </a:r>
            <a:r>
              <a:rPr kumimoji="0" sz="1800" b="0" i="0" u="none" strike="noStrike" kern="1200" cap="none" spc="-20" normalizeH="0" baseline="0" noProof="0" dirty="0">
                <a:ln>
                  <a:noFill/>
                </a:ln>
                <a:solidFill>
                  <a:srgbClr val="0070C0"/>
                </a:solidFill>
                <a:effectLst/>
                <a:uLnTx/>
                <a:uFillTx/>
                <a:latin typeface="Arial"/>
                <a:ea typeface="+mn-ea"/>
                <a:cs typeface="Arial"/>
              </a:rPr>
              <a:t>r</a:t>
            </a:r>
            <a:r>
              <a:rPr kumimoji="0" sz="1800" b="0" i="0" u="none" strike="noStrike" kern="1200" cap="none" spc="-10" normalizeH="0" baseline="0" noProof="0" dirty="0">
                <a:ln>
                  <a:noFill/>
                </a:ln>
                <a:solidFill>
                  <a:srgbClr val="0070C0"/>
                </a:solidFill>
                <a:effectLst/>
                <a:uLnTx/>
                <a:uFillTx/>
                <a:latin typeface="Arial"/>
                <a:ea typeface="+mn-ea"/>
                <a:cs typeface="Arial"/>
              </a:rPr>
              <a:t>ect</a:t>
            </a:r>
            <a:r>
              <a:rPr kumimoji="0" sz="1800" b="0" i="0" u="none" strike="noStrike" kern="1200" cap="none" spc="1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dri</a:t>
            </a:r>
            <a:r>
              <a:rPr kumimoji="0" sz="1800" b="0" i="0" u="none" strike="noStrike" kern="1200" cap="none" spc="-5" normalizeH="0" baseline="0" noProof="0" dirty="0">
                <a:ln>
                  <a:noFill/>
                </a:ln>
                <a:solidFill>
                  <a:srgbClr val="0070C0"/>
                </a:solidFill>
                <a:effectLst/>
                <a:uLnTx/>
                <a:uFillTx/>
                <a:latin typeface="Arial"/>
                <a:ea typeface="+mn-ea"/>
                <a:cs typeface="Arial"/>
              </a:rPr>
              <a:t>v</a:t>
            </a:r>
            <a:r>
              <a:rPr kumimoji="0" sz="1800" b="0" i="0" u="none" strike="noStrike" kern="1200" cap="none" spc="-10" normalizeH="0" baseline="0" noProof="0" dirty="0">
                <a:ln>
                  <a:noFill/>
                </a:ln>
                <a:solidFill>
                  <a:srgbClr val="0070C0"/>
                </a:solidFill>
                <a:effectLst/>
                <a:uLnTx/>
                <a:uFillTx/>
                <a:latin typeface="Arial"/>
                <a:ea typeface="+mn-ea"/>
                <a:cs typeface="Arial"/>
              </a:rPr>
              <a:t>er</a:t>
            </a:r>
            <a:r>
              <a:rPr kumimoji="0" sz="1800" b="0" i="0" u="none" strike="noStrike" kern="1200" cap="none" spc="5"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beha</a:t>
            </a:r>
            <a:r>
              <a:rPr kumimoji="0" sz="1800" b="0" i="0" u="none" strike="noStrike" kern="1200" cap="none" spc="-5" normalizeH="0" baseline="0" noProof="0" dirty="0">
                <a:ln>
                  <a:noFill/>
                </a:ln>
                <a:solidFill>
                  <a:srgbClr val="0070C0"/>
                </a:solidFill>
                <a:effectLst/>
                <a:uLnTx/>
                <a:uFillTx/>
                <a:latin typeface="Arial"/>
                <a:ea typeface="+mn-ea"/>
                <a:cs typeface="Arial"/>
              </a:rPr>
              <a:t>v</a:t>
            </a:r>
            <a:r>
              <a:rPr kumimoji="0" sz="1800" b="0" i="0" u="none" strike="noStrike" kern="1200" cap="none" spc="-10" normalizeH="0" baseline="0" noProof="0" dirty="0">
                <a:ln>
                  <a:noFill/>
                </a:ln>
                <a:solidFill>
                  <a:srgbClr val="0070C0"/>
                </a:solidFill>
                <a:effectLst/>
                <a:uLnTx/>
                <a:uFillTx/>
                <a:latin typeface="Arial"/>
                <a:ea typeface="+mn-ea"/>
                <a:cs typeface="Arial"/>
              </a:rPr>
              <a:t>iors</a:t>
            </a:r>
            <a:r>
              <a:rPr kumimoji="0" sz="1800" b="0" i="0" u="none" strike="noStrike" kern="1200" cap="none" spc="-5"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and trends</a:t>
            </a:r>
            <a:r>
              <a:rPr kumimoji="0" sz="1800" b="0" i="0" u="none" strike="noStrike" kern="1200" cap="none" spc="1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that</a:t>
            </a:r>
            <a:r>
              <a:rPr kumimoji="0" sz="1800" b="0" i="0" u="none" strike="noStrike" kern="1200" cap="none" spc="2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are</a:t>
            </a:r>
            <a:r>
              <a:rPr kumimoji="0" sz="1800" b="0" i="0" u="none" strike="noStrike" kern="1200" cap="none" spc="5"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a</a:t>
            </a:r>
            <a:r>
              <a:rPr kumimoji="0" sz="1800" b="0" i="0" u="none" strike="noStrike" kern="1200" cap="none" spc="1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potent</a:t>
            </a:r>
            <a:r>
              <a:rPr kumimoji="0" sz="1800" b="0" i="0" u="none" strike="noStrike" kern="1200" cap="none" spc="0" normalizeH="0" baseline="0" noProof="0" dirty="0">
                <a:ln>
                  <a:noFill/>
                </a:ln>
                <a:solidFill>
                  <a:srgbClr val="0070C0"/>
                </a:solidFill>
                <a:effectLst/>
                <a:uLnTx/>
                <a:uFillTx/>
                <a:latin typeface="Arial"/>
                <a:ea typeface="+mn-ea"/>
                <a:cs typeface="Arial"/>
              </a:rPr>
              <a:t>i</a:t>
            </a:r>
            <a:r>
              <a:rPr kumimoji="0" sz="1800" b="0" i="0" u="none" strike="noStrike" kern="1200" cap="none" spc="-10" normalizeH="0" baseline="0" noProof="0" dirty="0">
                <a:ln>
                  <a:noFill/>
                </a:ln>
                <a:solidFill>
                  <a:srgbClr val="0070C0"/>
                </a:solidFill>
                <a:effectLst/>
                <a:uLnTx/>
                <a:uFillTx/>
                <a:latin typeface="Arial"/>
                <a:ea typeface="+mn-ea"/>
                <a:cs typeface="Arial"/>
              </a:rPr>
              <a:t>al </a:t>
            </a:r>
            <a:r>
              <a:rPr kumimoji="0" sz="1800" b="0" i="0" u="none" strike="noStrike" kern="1200" cap="none" spc="-5" normalizeH="0" baseline="0" noProof="0" dirty="0">
                <a:ln>
                  <a:noFill/>
                </a:ln>
                <a:solidFill>
                  <a:srgbClr val="0070C0"/>
                </a:solidFill>
                <a:effectLst/>
                <a:uLnTx/>
                <a:uFillTx/>
                <a:latin typeface="Arial"/>
                <a:ea typeface="+mn-ea"/>
                <a:cs typeface="Arial"/>
              </a:rPr>
              <a:t>ris</a:t>
            </a:r>
            <a:r>
              <a:rPr kumimoji="0" sz="1800" b="0" i="0" u="none" strike="noStrike" kern="1200" cap="none" spc="-10" normalizeH="0" baseline="0" noProof="0" dirty="0">
                <a:ln>
                  <a:noFill/>
                </a:ln>
                <a:solidFill>
                  <a:srgbClr val="0070C0"/>
                </a:solidFill>
                <a:effectLst/>
                <a:uLnTx/>
                <a:uFillTx/>
                <a:latin typeface="Arial"/>
                <a:ea typeface="+mn-ea"/>
                <a:cs typeface="Arial"/>
              </a:rPr>
              <a:t>k</a:t>
            </a:r>
            <a:r>
              <a:rPr kumimoji="0" sz="1800" b="0" i="0" u="none" strike="noStrike" kern="1200" cap="none" spc="65"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to</a:t>
            </a:r>
            <a:r>
              <a:rPr kumimoji="0" lang="en-US" sz="1800" b="0" i="0" u="none" strike="noStrike" kern="1200" cap="none" spc="0" normalizeH="0" baseline="0" noProof="0" dirty="0">
                <a:ln>
                  <a:noFill/>
                </a:ln>
                <a:solidFill>
                  <a:srgbClr val="0070C0"/>
                </a:solidFill>
                <a:effectLst/>
                <a:uLnTx/>
                <a:uFillTx/>
                <a:latin typeface="Arial"/>
                <a:ea typeface="+mn-ea"/>
                <a:cs typeface="Arial"/>
              </a:rPr>
              <a:t> </a:t>
            </a:r>
            <a:r>
              <a:rPr kumimoji="0" lang="en-US" sz="1800" b="0" i="0" u="none" strike="noStrike" kern="1200" cap="none" spc="-30" normalizeH="0" baseline="0" noProof="0" dirty="0">
                <a:ln>
                  <a:noFill/>
                </a:ln>
                <a:solidFill>
                  <a:srgbClr val="0070C0"/>
                </a:solidFill>
                <a:effectLst/>
                <a:uLnTx/>
                <a:uFillTx/>
                <a:latin typeface="Arial"/>
                <a:ea typeface="+mn-ea"/>
                <a:cs typeface="Arial"/>
              </a:rPr>
              <a:t>our</a:t>
            </a:r>
            <a:r>
              <a:rPr kumimoji="0" sz="1800" b="0" i="0" u="none" strike="noStrike" kern="1200" cap="none" spc="25"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bus</a:t>
            </a:r>
            <a:r>
              <a:rPr kumimoji="0" sz="1800" b="0" i="0" u="none" strike="noStrike" kern="1200" cap="none" spc="0" normalizeH="0" baseline="0" noProof="0" dirty="0">
                <a:ln>
                  <a:noFill/>
                </a:ln>
                <a:solidFill>
                  <a:srgbClr val="0070C0"/>
                </a:solidFill>
                <a:effectLst/>
                <a:uLnTx/>
                <a:uFillTx/>
                <a:latin typeface="Arial"/>
                <a:ea typeface="+mn-ea"/>
                <a:cs typeface="Arial"/>
              </a:rPr>
              <a:t>i</a:t>
            </a:r>
            <a:r>
              <a:rPr kumimoji="0" sz="1800" b="0" i="0" u="none" strike="noStrike" kern="1200" cap="none" spc="-10" normalizeH="0" baseline="0" noProof="0" dirty="0">
                <a:ln>
                  <a:noFill/>
                </a:ln>
                <a:solidFill>
                  <a:srgbClr val="0070C0"/>
                </a:solidFill>
                <a:effectLst/>
                <a:uLnTx/>
                <a:uFillTx/>
                <a:latin typeface="Arial"/>
                <a:ea typeface="+mn-ea"/>
                <a:cs typeface="Arial"/>
              </a:rPr>
              <a:t>ness</a:t>
            </a:r>
            <a:r>
              <a:rPr kumimoji="0" sz="1800" b="0" i="0" u="none" strike="noStrike" kern="1200" cap="none" spc="-2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befo</a:t>
            </a:r>
            <a:r>
              <a:rPr kumimoji="0" sz="1800" b="0" i="0" u="none" strike="noStrike" kern="1200" cap="none" spc="-20" normalizeH="0" baseline="0" noProof="0" dirty="0">
                <a:ln>
                  <a:noFill/>
                </a:ln>
                <a:solidFill>
                  <a:srgbClr val="0070C0"/>
                </a:solidFill>
                <a:effectLst/>
                <a:uLnTx/>
                <a:uFillTx/>
                <a:latin typeface="Arial"/>
                <a:ea typeface="+mn-ea"/>
                <a:cs typeface="Arial"/>
              </a:rPr>
              <a:t>r</a:t>
            </a:r>
            <a:r>
              <a:rPr kumimoji="0" sz="1800" b="0" i="0" u="none" strike="noStrike" kern="1200" cap="none" spc="-10" normalizeH="0" baseline="0" noProof="0" dirty="0">
                <a:ln>
                  <a:noFill/>
                </a:ln>
                <a:solidFill>
                  <a:srgbClr val="0070C0"/>
                </a:solidFill>
                <a:effectLst/>
                <a:uLnTx/>
                <a:uFillTx/>
                <a:latin typeface="Arial"/>
                <a:ea typeface="+mn-ea"/>
                <a:cs typeface="Arial"/>
              </a:rPr>
              <a:t>e</a:t>
            </a:r>
            <a:r>
              <a:rPr kumimoji="0" sz="1800" b="0" i="0" u="none" strike="noStrike" kern="1200" cap="none" spc="2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they</a:t>
            </a:r>
            <a:r>
              <a:rPr kumimoji="0" sz="1800" b="0" i="0" u="none" strike="noStrike" kern="1200" cap="none" spc="10" normalizeH="0" baseline="0" noProof="0" dirty="0">
                <a:ln>
                  <a:noFill/>
                </a:ln>
                <a:solidFill>
                  <a:srgbClr val="0070C0"/>
                </a:solidFill>
                <a:effectLst/>
                <a:uLnTx/>
                <a:uFillTx/>
                <a:latin typeface="Arial"/>
                <a:ea typeface="+mn-ea"/>
                <a:cs typeface="Arial"/>
              </a:rPr>
              <a:t> </a:t>
            </a:r>
            <a:r>
              <a:rPr kumimoji="0" sz="1800" b="0" i="0" u="none" strike="noStrike" kern="1200" cap="none" spc="-10" normalizeH="0" baseline="0" noProof="0" dirty="0">
                <a:ln>
                  <a:noFill/>
                </a:ln>
                <a:solidFill>
                  <a:srgbClr val="0070C0"/>
                </a:solidFill>
                <a:effectLst/>
                <a:uLnTx/>
                <a:uFillTx/>
                <a:latin typeface="Arial"/>
                <a:ea typeface="+mn-ea"/>
                <a:cs typeface="Arial"/>
              </a:rPr>
              <a:t>oc</a:t>
            </a:r>
            <a:r>
              <a:rPr kumimoji="0" sz="1800" b="0" i="0" u="none" strike="noStrike" kern="1200" cap="none" spc="-5" normalizeH="0" baseline="0" noProof="0" dirty="0">
                <a:ln>
                  <a:noFill/>
                </a:ln>
                <a:solidFill>
                  <a:srgbClr val="0070C0"/>
                </a:solidFill>
                <a:effectLst/>
                <a:uLnTx/>
                <a:uFillTx/>
                <a:latin typeface="Arial"/>
                <a:ea typeface="+mn-ea"/>
                <a:cs typeface="Arial"/>
              </a:rPr>
              <a:t>c</a:t>
            </a:r>
            <a:r>
              <a:rPr kumimoji="0" sz="1800" b="0" i="0" u="none" strike="noStrike" kern="1200" cap="none" spc="-10" normalizeH="0" baseline="0" noProof="0" dirty="0">
                <a:ln>
                  <a:noFill/>
                </a:ln>
                <a:solidFill>
                  <a:srgbClr val="0070C0"/>
                </a:solidFill>
                <a:effectLst/>
                <a:uLnTx/>
                <a:uFillTx/>
                <a:latin typeface="Arial"/>
                <a:ea typeface="+mn-ea"/>
                <a:cs typeface="Arial"/>
              </a:rPr>
              <a:t>u</a:t>
            </a:r>
            <a:r>
              <a:rPr kumimoji="0" sz="1800" b="0" i="0" u="none" strike="noStrike" kern="1200" cap="none" spc="-100" normalizeH="0" baseline="0" noProof="0" dirty="0">
                <a:ln>
                  <a:noFill/>
                </a:ln>
                <a:solidFill>
                  <a:srgbClr val="0070C0"/>
                </a:solidFill>
                <a:effectLst/>
                <a:uLnTx/>
                <a:uFillTx/>
                <a:latin typeface="Arial"/>
                <a:ea typeface="+mn-ea"/>
                <a:cs typeface="Arial"/>
              </a:rPr>
              <a:t>r</a:t>
            </a:r>
            <a:r>
              <a:rPr kumimoji="0" sz="1800" b="0" i="0" u="none" strike="noStrike" kern="1200" cap="none" spc="-5" normalizeH="0" baseline="0" noProof="0" dirty="0">
                <a:ln>
                  <a:noFill/>
                </a:ln>
                <a:solidFill>
                  <a:srgbClr val="0070C0"/>
                </a:solidFill>
                <a:effectLst/>
                <a:uLnTx/>
                <a:uFillTx/>
                <a:latin typeface="Arial"/>
                <a:ea typeface="+mn-ea"/>
                <a:cs typeface="Arial"/>
              </a:rPr>
              <a:t>.</a:t>
            </a:r>
            <a:endParaRPr kumimoji="0" sz="1800" b="0" i="0" u="none" strike="noStrike" kern="1200" cap="none" spc="0" normalizeH="0" baseline="0" noProof="0" dirty="0">
              <a:ln>
                <a:noFill/>
              </a:ln>
              <a:solidFill>
                <a:srgbClr val="0070C0"/>
              </a:solidFill>
              <a:effectLst/>
              <a:uLnTx/>
              <a:uFillTx/>
              <a:latin typeface="Arial"/>
              <a:ea typeface="+mn-ea"/>
              <a:cs typeface="Arial"/>
            </a:endParaRPr>
          </a:p>
        </p:txBody>
      </p:sp>
      <p:pic>
        <p:nvPicPr>
          <p:cNvPr id="5" name="Picture 4">
            <a:extLst>
              <a:ext uri="{FF2B5EF4-FFF2-40B4-BE49-F238E27FC236}">
                <a16:creationId xmlns:a16="http://schemas.microsoft.com/office/drawing/2014/main" id="{CAAD98F9-18E8-4EE2-9875-79BD16EE97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16220983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368" y="142448"/>
            <a:ext cx="4537970" cy="639762"/>
          </a:xfrm>
        </p:spPr>
        <p:txBody>
          <a:bodyPr>
            <a:noAutofit/>
          </a:bodyPr>
          <a:lstStyle/>
          <a:p>
            <a:r>
              <a:rPr lang="en-US" b="1" dirty="0">
                <a:solidFill>
                  <a:srgbClr val="0070C0"/>
                </a:solidFill>
                <a:latin typeface="+mn-lt"/>
              </a:rPr>
              <a:t>MVR Scoring</a:t>
            </a:r>
          </a:p>
        </p:txBody>
      </p:sp>
      <p:sp>
        <p:nvSpPr>
          <p:cNvPr id="19" name="Text Placeholder 18"/>
          <p:cNvSpPr>
            <a:spLocks noGrp="1"/>
          </p:cNvSpPr>
          <p:nvPr>
            <p:ph type="body" sz="quarter" idx="3"/>
          </p:nvPr>
        </p:nvSpPr>
        <p:spPr>
          <a:xfrm>
            <a:off x="8780505" y="5407456"/>
            <a:ext cx="2614326" cy="1049948"/>
          </a:xfrm>
        </p:spPr>
        <p:txBody>
          <a:bodyPr>
            <a:normAutofit fontScale="62500" lnSpcReduction="20000"/>
          </a:bodyPr>
          <a:lstStyle/>
          <a:p>
            <a:r>
              <a:rPr lang="en-US" dirty="0"/>
              <a:t>Based on 3 </a:t>
            </a:r>
            <a:r>
              <a:rPr lang="en-US" dirty="0" err="1"/>
              <a:t>yr</a:t>
            </a:r>
            <a:r>
              <a:rPr lang="en-US" dirty="0"/>
              <a:t> history</a:t>
            </a:r>
          </a:p>
          <a:p>
            <a:r>
              <a:rPr lang="en-US" dirty="0"/>
              <a:t>Speeding 10% over limit = 4 </a:t>
            </a:r>
            <a:r>
              <a:rPr lang="en-US" dirty="0" err="1"/>
              <a:t>pt</a:t>
            </a:r>
            <a:endParaRPr lang="en-US" dirty="0"/>
          </a:p>
          <a:p>
            <a:r>
              <a:rPr lang="en-US" dirty="0"/>
              <a:t>DWI = 15</a:t>
            </a:r>
          </a:p>
        </p:txBody>
      </p:sp>
      <p:sp>
        <p:nvSpPr>
          <p:cNvPr id="12" name="object 2"/>
          <p:cNvSpPr txBox="1"/>
          <p:nvPr/>
        </p:nvSpPr>
        <p:spPr>
          <a:xfrm>
            <a:off x="531368" y="1037335"/>
            <a:ext cx="5601335" cy="332740"/>
          </a:xfrm>
          <a:prstGeom prst="rect">
            <a:avLst/>
          </a:prstGeom>
        </p:spPr>
        <p:txBody>
          <a:bodyPr vert="horz" wrap="square" lIns="0" tIns="0" rIns="0" bIns="0" rtlCol="0">
            <a:noAutofit/>
          </a:bodyPr>
          <a:lstStyle/>
          <a:p>
            <a:pPr marL="12700" marR="0" lvl="0" indent="0" algn="l" defTabSz="914400" rtl="0" eaLnBrk="1" fontAlgn="auto" latinLnBrk="0" hangingPunct="1">
              <a:lnSpc>
                <a:spcPts val="2615"/>
              </a:lnSpc>
              <a:spcBef>
                <a:spcPts val="0"/>
              </a:spcBef>
              <a:spcAft>
                <a:spcPts val="0"/>
              </a:spcAft>
              <a:buClrTx/>
              <a:buSzTx/>
              <a:buFontTx/>
              <a:buNone/>
              <a:tabLst>
                <a:tab pos="2299335" algn="l"/>
                <a:tab pos="4321810" algn="l"/>
              </a:tabLst>
              <a:defRPr/>
            </a:pPr>
            <a:r>
              <a:rPr kumimoji="0" sz="2200" b="1" i="0" u="none" strike="noStrike" kern="1200" cap="none" spc="-15" normalizeH="0" baseline="0" noProof="0" dirty="0">
                <a:ln>
                  <a:noFill/>
                </a:ln>
                <a:solidFill>
                  <a:prstClr val="black"/>
                </a:solidFill>
                <a:effectLst/>
                <a:uLnTx/>
                <a:uFillTx/>
                <a:latin typeface="Arial"/>
                <a:ea typeface="+mn-ea"/>
                <a:cs typeface="Arial"/>
              </a:rPr>
              <a:t>S</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a</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20" normalizeH="0" baseline="0" noProof="0" dirty="0">
                <a:ln>
                  <a:noFill/>
                </a:ln>
                <a:solidFill>
                  <a:prstClr val="black"/>
                </a:solidFill>
                <a:effectLst/>
                <a:uLnTx/>
                <a:uFillTx/>
                <a:latin typeface="Arial"/>
                <a:ea typeface="+mn-ea"/>
                <a:cs typeface="Arial"/>
              </a:rPr>
              <a:t>m</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b</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a</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S</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a</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f</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e</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t</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y	P</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r</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o</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p</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r</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i</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e</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t</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a</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r</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y	S</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c</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o</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r</a:t>
            </a:r>
            <a:r>
              <a:rPr kumimoji="0" sz="2200" b="1" i="0" u="none" strike="noStrike" kern="1200" cap="none" spc="-320" normalizeH="0" baseline="0" noProof="0" dirty="0">
                <a:ln>
                  <a:noFill/>
                </a:ln>
                <a:solidFill>
                  <a:prstClr val="black"/>
                </a:solidFill>
                <a:effectLst/>
                <a:uLnTx/>
                <a:uFillTx/>
                <a:latin typeface="Arial"/>
                <a:ea typeface="+mn-ea"/>
                <a:cs typeface="Arial"/>
              </a:rPr>
              <a:t> </a:t>
            </a:r>
            <a:r>
              <a:rPr kumimoji="0" sz="2200" b="1" i="0" u="none" strike="noStrike" kern="1200" cap="none" spc="-10" normalizeH="0" baseline="0" noProof="0" dirty="0">
                <a:ln>
                  <a:noFill/>
                </a:ln>
                <a:solidFill>
                  <a:prstClr val="black"/>
                </a:solidFill>
                <a:effectLst/>
                <a:uLnTx/>
                <a:uFillTx/>
                <a:latin typeface="Arial"/>
                <a:ea typeface="+mn-ea"/>
                <a:cs typeface="Arial"/>
              </a:rPr>
              <a:t>i</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n</a:t>
            </a:r>
            <a:r>
              <a:rPr kumimoji="0" sz="2200" b="1" i="0" u="none" strike="noStrike" kern="1200" cap="none" spc="-315" normalizeH="0" baseline="0" noProof="0" dirty="0">
                <a:ln>
                  <a:noFill/>
                </a:ln>
                <a:solidFill>
                  <a:prstClr val="black"/>
                </a:solidFill>
                <a:effectLst/>
                <a:uLnTx/>
                <a:uFillTx/>
                <a:latin typeface="Arial"/>
                <a:ea typeface="+mn-ea"/>
                <a:cs typeface="Arial"/>
              </a:rPr>
              <a:t> </a:t>
            </a:r>
            <a:r>
              <a:rPr kumimoji="0" sz="2200" b="1" i="0" u="none" strike="noStrike" kern="1200" cap="none" spc="-15" normalizeH="0" baseline="0" noProof="0" dirty="0">
                <a:ln>
                  <a:noFill/>
                </a:ln>
                <a:solidFill>
                  <a:prstClr val="black"/>
                </a:solidFill>
                <a:effectLst/>
                <a:uLnTx/>
                <a:uFillTx/>
                <a:latin typeface="Arial"/>
                <a:ea typeface="+mn-ea"/>
                <a:cs typeface="Arial"/>
              </a:rPr>
              <a:t>g</a:t>
            </a:r>
            <a:endParaRPr kumimoji="0" sz="2200" b="0" i="0" u="none" strike="noStrike" kern="1200" cap="none" spc="0" normalizeH="0" baseline="0" noProof="0" dirty="0">
              <a:ln>
                <a:noFill/>
              </a:ln>
              <a:solidFill>
                <a:prstClr val="black"/>
              </a:solidFill>
              <a:effectLst/>
              <a:uLnTx/>
              <a:uFillTx/>
              <a:latin typeface="Arial"/>
              <a:ea typeface="+mn-ea"/>
              <a:cs typeface="Arial"/>
            </a:endParaRPr>
          </a:p>
        </p:txBody>
      </p:sp>
      <p:sp>
        <p:nvSpPr>
          <p:cNvPr id="13" name="object 4"/>
          <p:cNvSpPr/>
          <p:nvPr/>
        </p:nvSpPr>
        <p:spPr>
          <a:xfrm>
            <a:off x="452627" y="1638300"/>
            <a:ext cx="9883140" cy="3581400"/>
          </a:xfrm>
          <a:prstGeom prst="rect">
            <a:avLst/>
          </a:prstGeom>
          <a:blipFill>
            <a:blip r:embed="rId2" cstate="print"/>
            <a:stretch>
              <a:fillRect/>
            </a:stretch>
          </a:blip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C000"/>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1057A11-6DEE-4A24-84BF-F34E828091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6455654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EEF81-B1CF-4977-817C-DA963581671C}"/>
              </a:ext>
            </a:extLst>
          </p:cNvPr>
          <p:cNvSpPr>
            <a:spLocks noGrp="1"/>
          </p:cNvSpPr>
          <p:nvPr>
            <p:ph type="title"/>
          </p:nvPr>
        </p:nvSpPr>
        <p:spPr>
          <a:xfrm>
            <a:off x="589309" y="247430"/>
            <a:ext cx="5506691" cy="1325563"/>
          </a:xfrm>
        </p:spPr>
        <p:txBody>
          <a:bodyPr/>
          <a:lstStyle/>
          <a:p>
            <a:r>
              <a:rPr lang="en-US" b="1" dirty="0">
                <a:solidFill>
                  <a:srgbClr val="0070C0"/>
                </a:solidFill>
                <a:latin typeface="+mn-lt"/>
              </a:rPr>
              <a:t>Benefits of Monitoring</a:t>
            </a:r>
          </a:p>
        </p:txBody>
      </p:sp>
      <p:sp>
        <p:nvSpPr>
          <p:cNvPr id="3" name="Text Placeholder 2">
            <a:extLst>
              <a:ext uri="{FF2B5EF4-FFF2-40B4-BE49-F238E27FC236}">
                <a16:creationId xmlns:a16="http://schemas.microsoft.com/office/drawing/2014/main" id="{7643E76D-0B7F-46B2-8081-55D61C0B932D}"/>
              </a:ext>
            </a:extLst>
          </p:cNvPr>
          <p:cNvSpPr>
            <a:spLocks noGrp="1"/>
          </p:cNvSpPr>
          <p:nvPr>
            <p:ph type="body" idx="1"/>
          </p:nvPr>
        </p:nvSpPr>
        <p:spPr/>
        <p:txBody>
          <a:bodyPr>
            <a:normAutofit/>
          </a:bodyPr>
          <a:lstStyle/>
          <a:p>
            <a:r>
              <a:rPr lang="en-US" sz="3200" dirty="0"/>
              <a:t>Notifications</a:t>
            </a:r>
          </a:p>
        </p:txBody>
      </p:sp>
      <p:graphicFrame>
        <p:nvGraphicFramePr>
          <p:cNvPr id="22" name="Content Placeholder 3">
            <a:extLst>
              <a:ext uri="{FF2B5EF4-FFF2-40B4-BE49-F238E27FC236}">
                <a16:creationId xmlns:a16="http://schemas.microsoft.com/office/drawing/2014/main" id="{624069A9-3E70-5459-9C1B-0568FEF27BE1}"/>
              </a:ext>
            </a:extLst>
          </p:cNvPr>
          <p:cNvGraphicFramePr>
            <a:graphicFrameLocks noGrp="1"/>
          </p:cNvGraphicFramePr>
          <p:nvPr>
            <p:ph sz="half" idx="2"/>
          </p:nvPr>
        </p:nvGraphicFramePr>
        <p:xfrm>
          <a:off x="839788" y="2505075"/>
          <a:ext cx="515778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a:extLst>
              <a:ext uri="{FF2B5EF4-FFF2-40B4-BE49-F238E27FC236}">
                <a16:creationId xmlns:a16="http://schemas.microsoft.com/office/drawing/2014/main" id="{013539EA-7C8B-4795-B3E6-89C9576D12CA}"/>
              </a:ext>
            </a:extLst>
          </p:cNvPr>
          <p:cNvPicPr>
            <a:picLocks noChangeAspect="1"/>
          </p:cNvPicPr>
          <p:nvPr/>
        </p:nvPicPr>
        <p:blipFill>
          <a:blip r:embed="rId7"/>
          <a:stretch>
            <a:fillRect/>
          </a:stretch>
        </p:blipFill>
        <p:spPr>
          <a:xfrm>
            <a:off x="6772714" y="365125"/>
            <a:ext cx="4579497" cy="6127749"/>
          </a:xfrm>
          <a:prstGeom prst="rect">
            <a:avLst/>
          </a:prstGeom>
        </p:spPr>
      </p:pic>
    </p:spTree>
    <p:extLst>
      <p:ext uri="{BB962C8B-B14F-4D97-AF65-F5344CB8AC3E}">
        <p14:creationId xmlns:p14="http://schemas.microsoft.com/office/powerpoint/2010/main" val="7971214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E7B97-C5E9-42B8-B255-D1EBB39AD55C}"/>
              </a:ext>
            </a:extLst>
          </p:cNvPr>
          <p:cNvSpPr>
            <a:spLocks noGrp="1"/>
          </p:cNvSpPr>
          <p:nvPr>
            <p:ph type="title"/>
          </p:nvPr>
        </p:nvSpPr>
        <p:spPr>
          <a:xfrm>
            <a:off x="839788" y="365126"/>
            <a:ext cx="10515600" cy="823912"/>
          </a:xfrm>
        </p:spPr>
        <p:txBody>
          <a:bodyPr/>
          <a:lstStyle/>
          <a:p>
            <a:r>
              <a:rPr lang="en-US" b="1" dirty="0">
                <a:solidFill>
                  <a:srgbClr val="0070C0"/>
                </a:solidFill>
                <a:latin typeface="+mn-lt"/>
              </a:rPr>
              <a:t>Benefits of Monitoring</a:t>
            </a:r>
          </a:p>
        </p:txBody>
      </p:sp>
      <p:sp>
        <p:nvSpPr>
          <p:cNvPr id="3" name="Text Placeholder 2">
            <a:extLst>
              <a:ext uri="{FF2B5EF4-FFF2-40B4-BE49-F238E27FC236}">
                <a16:creationId xmlns:a16="http://schemas.microsoft.com/office/drawing/2014/main" id="{A76FA7A1-87ED-4674-81EC-4F0B2F4B0FAB}"/>
              </a:ext>
            </a:extLst>
          </p:cNvPr>
          <p:cNvSpPr>
            <a:spLocks noGrp="1"/>
          </p:cNvSpPr>
          <p:nvPr>
            <p:ph type="body" idx="1"/>
          </p:nvPr>
        </p:nvSpPr>
        <p:spPr>
          <a:xfrm>
            <a:off x="403690" y="1273970"/>
            <a:ext cx="5157787" cy="823912"/>
          </a:xfrm>
        </p:spPr>
        <p:txBody>
          <a:bodyPr/>
          <a:lstStyle/>
          <a:p>
            <a:r>
              <a:rPr lang="en-US" dirty="0"/>
              <a:t>Dashboard</a:t>
            </a:r>
          </a:p>
        </p:txBody>
      </p:sp>
      <p:sp>
        <p:nvSpPr>
          <p:cNvPr id="4" name="Content Placeholder 3">
            <a:extLst>
              <a:ext uri="{FF2B5EF4-FFF2-40B4-BE49-F238E27FC236}">
                <a16:creationId xmlns:a16="http://schemas.microsoft.com/office/drawing/2014/main" id="{45D03E5F-B602-4CB7-90BC-F4BE022256CB}"/>
              </a:ext>
            </a:extLst>
          </p:cNvPr>
          <p:cNvSpPr>
            <a:spLocks noGrp="1"/>
          </p:cNvSpPr>
          <p:nvPr>
            <p:ph sz="half" idx="2"/>
          </p:nvPr>
        </p:nvSpPr>
        <p:spPr>
          <a:xfrm>
            <a:off x="291148" y="2097882"/>
            <a:ext cx="3859041" cy="3684588"/>
          </a:xfrm>
        </p:spPr>
        <p:txBody>
          <a:bodyPr/>
          <a:lstStyle/>
          <a:p>
            <a:r>
              <a:rPr lang="en-US" dirty="0"/>
              <a:t>Quick reference Dashboard to view activity of drivers.</a:t>
            </a:r>
          </a:p>
          <a:p>
            <a:r>
              <a:rPr lang="en-US" dirty="0"/>
              <a:t>Able to identify “At Risk” drivers with ease.</a:t>
            </a:r>
          </a:p>
        </p:txBody>
      </p:sp>
      <p:pic>
        <p:nvPicPr>
          <p:cNvPr id="8" name="Picture 7">
            <a:extLst>
              <a:ext uri="{FF2B5EF4-FFF2-40B4-BE49-F238E27FC236}">
                <a16:creationId xmlns:a16="http://schemas.microsoft.com/office/drawing/2014/main" id="{DBAF5B90-CBC1-481E-85B8-7CE5548ED92A}"/>
              </a:ext>
            </a:extLst>
          </p:cNvPr>
          <p:cNvPicPr>
            <a:picLocks noChangeAspect="1"/>
          </p:cNvPicPr>
          <p:nvPr/>
        </p:nvPicPr>
        <p:blipFill>
          <a:blip r:embed="rId2"/>
          <a:stretch>
            <a:fillRect/>
          </a:stretch>
        </p:blipFill>
        <p:spPr>
          <a:xfrm>
            <a:off x="4262731" y="1685926"/>
            <a:ext cx="7493171" cy="3742671"/>
          </a:xfrm>
          <a:prstGeom prst="rect">
            <a:avLst/>
          </a:prstGeom>
        </p:spPr>
      </p:pic>
      <p:pic>
        <p:nvPicPr>
          <p:cNvPr id="5" name="Picture 4">
            <a:extLst>
              <a:ext uri="{FF2B5EF4-FFF2-40B4-BE49-F238E27FC236}">
                <a16:creationId xmlns:a16="http://schemas.microsoft.com/office/drawing/2014/main" id="{F77B2440-2E19-8C15-A94E-C25DFC523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21464066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20EAD-1DA0-4819-B7B0-9B2530CCF8AB}"/>
              </a:ext>
            </a:extLst>
          </p:cNvPr>
          <p:cNvSpPr>
            <a:spLocks noGrp="1"/>
          </p:cNvSpPr>
          <p:nvPr>
            <p:ph type="title"/>
          </p:nvPr>
        </p:nvSpPr>
        <p:spPr>
          <a:xfrm>
            <a:off x="839788" y="365126"/>
            <a:ext cx="5008751" cy="1001948"/>
          </a:xfrm>
        </p:spPr>
        <p:txBody>
          <a:bodyPr/>
          <a:lstStyle/>
          <a:p>
            <a:r>
              <a:rPr lang="en-US" b="1" dirty="0">
                <a:solidFill>
                  <a:srgbClr val="0070C0"/>
                </a:solidFill>
                <a:latin typeface="+mn-lt"/>
              </a:rPr>
              <a:t>License Status</a:t>
            </a:r>
          </a:p>
        </p:txBody>
      </p:sp>
      <p:sp>
        <p:nvSpPr>
          <p:cNvPr id="4" name="Content Placeholder 3">
            <a:extLst>
              <a:ext uri="{FF2B5EF4-FFF2-40B4-BE49-F238E27FC236}">
                <a16:creationId xmlns:a16="http://schemas.microsoft.com/office/drawing/2014/main" id="{1B595BC4-624C-4E7D-B6BC-A17304FC8782}"/>
              </a:ext>
            </a:extLst>
          </p:cNvPr>
          <p:cNvSpPr>
            <a:spLocks noGrp="1"/>
          </p:cNvSpPr>
          <p:nvPr>
            <p:ph sz="half" idx="2"/>
          </p:nvPr>
        </p:nvSpPr>
        <p:spPr>
          <a:xfrm>
            <a:off x="839788" y="1690688"/>
            <a:ext cx="5157787" cy="4498975"/>
          </a:xfrm>
        </p:spPr>
        <p:txBody>
          <a:bodyPr>
            <a:normAutofit fontScale="70000" lnSpcReduction="20000"/>
          </a:bodyPr>
          <a:lstStyle/>
          <a:p>
            <a:pPr algn="l">
              <a:lnSpc>
                <a:spcPct val="120000"/>
              </a:lnSpc>
            </a:pPr>
            <a:r>
              <a:rPr lang="en-US" b="0" dirty="0">
                <a:effectLst/>
                <a:latin typeface="Arial" panose="020B0604020202020204" pitchFamily="34" charset="0"/>
                <a:cs typeface="Arial" panose="020B0604020202020204" pitchFamily="34" charset="0"/>
              </a:rPr>
              <a:t>This dashboard surfaces license status counts, trends, and categories, helping us to understand our risk from license status.</a:t>
            </a:r>
          </a:p>
          <a:p>
            <a:pPr>
              <a:lnSpc>
                <a:spcPct val="120000"/>
              </a:lnSpc>
            </a:pPr>
            <a:r>
              <a:rPr lang="en-US" b="0" dirty="0">
                <a:effectLst/>
                <a:latin typeface="Arial" panose="020B0604020202020204" pitchFamily="34" charset="0"/>
                <a:cs typeface="Arial" panose="020B0604020202020204" pitchFamily="34" charset="0"/>
              </a:rPr>
              <a:t>License status is a key indicator of risk: 19% of motor vehicle fatalities involve a driver with an invalid license. 3-5% of Drivers are currently driving with a suspended license, and 80% of suspensions are due to administrative reasons. Resolving license status issues is a highly actionable way to reduce risk.</a:t>
            </a:r>
            <a:r>
              <a:rPr lang="en-US" dirty="0"/>
              <a:t/>
            </a:r>
            <a:br>
              <a:rPr lang="en-US" dirty="0"/>
            </a:br>
            <a:endParaRPr lang="en-US" dirty="0"/>
          </a:p>
        </p:txBody>
      </p:sp>
      <p:pic>
        <p:nvPicPr>
          <p:cNvPr id="8" name="Content Placeholder 7">
            <a:extLst>
              <a:ext uri="{FF2B5EF4-FFF2-40B4-BE49-F238E27FC236}">
                <a16:creationId xmlns:a16="http://schemas.microsoft.com/office/drawing/2014/main" id="{3906B96A-80B3-4E32-88BE-8F1D8E5B42B2}"/>
              </a:ext>
            </a:extLst>
          </p:cNvPr>
          <p:cNvPicPr>
            <a:picLocks noGrp="1" noChangeAspect="1"/>
          </p:cNvPicPr>
          <p:nvPr>
            <p:ph sz="quarter" idx="4"/>
          </p:nvPr>
        </p:nvPicPr>
        <p:blipFill>
          <a:blip r:embed="rId2"/>
          <a:stretch>
            <a:fillRect/>
          </a:stretch>
        </p:blipFill>
        <p:spPr>
          <a:xfrm>
            <a:off x="6471138" y="2097881"/>
            <a:ext cx="4551706" cy="4240076"/>
          </a:xfrm>
        </p:spPr>
      </p:pic>
      <p:pic>
        <p:nvPicPr>
          <p:cNvPr id="3" name="Picture 2">
            <a:extLst>
              <a:ext uri="{FF2B5EF4-FFF2-40B4-BE49-F238E27FC236}">
                <a16:creationId xmlns:a16="http://schemas.microsoft.com/office/drawing/2014/main" id="{8C625501-CBE1-A788-6EF6-367A3F530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11266431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EBD37-7033-4E52-85F8-CD1F2478B0D6}"/>
              </a:ext>
            </a:extLst>
          </p:cNvPr>
          <p:cNvSpPr>
            <a:spLocks noGrp="1"/>
          </p:cNvSpPr>
          <p:nvPr>
            <p:ph type="title"/>
          </p:nvPr>
        </p:nvSpPr>
        <p:spPr>
          <a:xfrm>
            <a:off x="839788" y="365126"/>
            <a:ext cx="10515600" cy="675884"/>
          </a:xfrm>
        </p:spPr>
        <p:txBody>
          <a:bodyPr>
            <a:noAutofit/>
          </a:bodyPr>
          <a:lstStyle/>
          <a:p>
            <a:r>
              <a:rPr lang="en-US" b="1" dirty="0">
                <a:solidFill>
                  <a:srgbClr val="0070C0"/>
                </a:solidFill>
                <a:latin typeface="+mn-lt"/>
              </a:rPr>
              <a:t>Prioritize Drivers for Intervention</a:t>
            </a:r>
          </a:p>
        </p:txBody>
      </p:sp>
      <p:pic>
        <p:nvPicPr>
          <p:cNvPr id="8" name="Content Placeholder 7" descr="Table&#10;&#10;Description automatically generated">
            <a:extLst>
              <a:ext uri="{FF2B5EF4-FFF2-40B4-BE49-F238E27FC236}">
                <a16:creationId xmlns:a16="http://schemas.microsoft.com/office/drawing/2014/main" id="{4E15E6B3-CBF0-4D81-99D8-C65F475537BC}"/>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839788" y="2933409"/>
            <a:ext cx="10515600" cy="3738137"/>
          </a:xfrm>
        </p:spPr>
      </p:pic>
      <p:sp>
        <p:nvSpPr>
          <p:cNvPr id="9" name="Rectangle 8">
            <a:extLst>
              <a:ext uri="{FF2B5EF4-FFF2-40B4-BE49-F238E27FC236}">
                <a16:creationId xmlns:a16="http://schemas.microsoft.com/office/drawing/2014/main" id="{C72A85A2-4CC1-4DE4-AA66-2365E7F10CAD}"/>
              </a:ext>
            </a:extLst>
          </p:cNvPr>
          <p:cNvSpPr/>
          <p:nvPr/>
        </p:nvSpPr>
        <p:spPr>
          <a:xfrm>
            <a:off x="5064369" y="3277772"/>
            <a:ext cx="1969477" cy="3221502"/>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8D477873-8FD3-443B-BA40-105B4469337C}"/>
              </a:ext>
            </a:extLst>
          </p:cNvPr>
          <p:cNvSpPr txBox="1"/>
          <p:nvPr/>
        </p:nvSpPr>
        <p:spPr>
          <a:xfrm>
            <a:off x="720760" y="1215329"/>
            <a:ext cx="1065669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 panose="02000000000000000000" pitchFamily="2" charset="0"/>
                <a:ea typeface="+mn-ea"/>
                <a:cs typeface="+mn-cs"/>
              </a:rPr>
              <a:t>This dashboard combines your key metrics from all data sources in a single view, and answers the question “How much risk do I have?”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70C0"/>
                </a:solidFill>
                <a:effectLst/>
                <a:uLnTx/>
                <a:uFillTx/>
                <a:latin typeface="Roboto" panose="02000000000000000000" pitchFamily="2" charset="0"/>
                <a:ea typeface="+mn-ea"/>
                <a:cs typeface="+mn-cs"/>
              </a:rPr>
              <a:t>10% of drivers cause 40% of crash related costs. Understanding where to focus on improving is a critical tool to reduce risk</a:t>
            </a:r>
            <a:r>
              <a:rPr kumimoji="0" lang="en-US" sz="1800" b="0" i="1" u="none" strike="noStrike" kern="1200" cap="none" spc="0" normalizeH="0" baseline="0" noProof="0" dirty="0">
                <a:ln>
                  <a:noFill/>
                </a:ln>
                <a:solidFill>
                  <a:srgbClr val="3A4245"/>
                </a:solidFill>
                <a:effectLst/>
                <a:uLnTx/>
                <a:uFillTx/>
                <a:latin typeface="Roboto" panose="02000000000000000000" pitchFamily="2" charset="0"/>
                <a:ea typeface="+mn-ea"/>
                <a:cs typeface="+mn-cs"/>
              </a:rPr>
              <a:t>.</a:t>
            </a:r>
            <a:endParaRPr kumimoji="0" lang="en-US" sz="1800" b="0" i="0" u="none" strike="noStrike" kern="1200" cap="none" spc="0" normalizeH="0" baseline="0" noProof="0" dirty="0">
              <a:ln>
                <a:noFill/>
              </a:ln>
              <a:solidFill>
                <a:srgbClr val="3A4245"/>
              </a:solidFill>
              <a:effectLst/>
              <a:uLnTx/>
              <a:uFillTx/>
              <a:latin typeface="Roboto" panose="02000000000000000000" pitchFamily="2" charset="0"/>
              <a:ea typeface="+mn-ea"/>
              <a:cs typeface="+mn-cs"/>
            </a:endParaRPr>
          </a:p>
        </p:txBody>
      </p:sp>
      <p:pic>
        <p:nvPicPr>
          <p:cNvPr id="3" name="Picture 2">
            <a:extLst>
              <a:ext uri="{FF2B5EF4-FFF2-40B4-BE49-F238E27FC236}">
                <a16:creationId xmlns:a16="http://schemas.microsoft.com/office/drawing/2014/main" id="{E21FA35E-D0F8-CD53-9C5B-F4367217E4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0961" y="277814"/>
            <a:ext cx="2301439" cy="647756"/>
          </a:xfrm>
          <a:prstGeom prst="rect">
            <a:avLst/>
          </a:prstGeom>
        </p:spPr>
      </p:pic>
    </p:spTree>
    <p:extLst>
      <p:ext uri="{BB962C8B-B14F-4D97-AF65-F5344CB8AC3E}">
        <p14:creationId xmlns:p14="http://schemas.microsoft.com/office/powerpoint/2010/main" val="4165275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BD94C79-29BD-4DC4-97DA-CF55CEB2F41C}"/>
              </a:ext>
            </a:extLst>
          </p:cNvPr>
          <p:cNvSpPr txBox="1">
            <a:spLocks/>
          </p:cNvSpPr>
          <p:nvPr/>
        </p:nvSpPr>
        <p:spPr>
          <a:xfrm>
            <a:off x="332510" y="116378"/>
            <a:ext cx="9705808"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t>HOUSTON BUSINESS ROUNDTABLE</a:t>
            </a:r>
          </a:p>
        </p:txBody>
      </p:sp>
      <p:pic>
        <p:nvPicPr>
          <p:cNvPr id="3" name="Picture 2">
            <a:extLst>
              <a:ext uri="{FF2B5EF4-FFF2-40B4-BE49-F238E27FC236}">
                <a16:creationId xmlns:a16="http://schemas.microsoft.com/office/drawing/2014/main" id="{C8F45981-89C6-3F35-90A5-F7139E51E459}"/>
              </a:ext>
            </a:extLst>
          </p:cNvPr>
          <p:cNvPicPr>
            <a:picLocks noChangeAspect="1"/>
          </p:cNvPicPr>
          <p:nvPr/>
        </p:nvPicPr>
        <p:blipFill>
          <a:blip r:embed="rId2"/>
          <a:stretch>
            <a:fillRect/>
          </a:stretch>
        </p:blipFill>
        <p:spPr>
          <a:xfrm>
            <a:off x="0" y="11059"/>
            <a:ext cx="7839075" cy="6934131"/>
          </a:xfrm>
          <a:prstGeom prst="rect">
            <a:avLst/>
          </a:prstGeom>
        </p:spPr>
      </p:pic>
    </p:spTree>
    <p:extLst>
      <p:ext uri="{BB962C8B-B14F-4D97-AF65-F5344CB8AC3E}">
        <p14:creationId xmlns:p14="http://schemas.microsoft.com/office/powerpoint/2010/main" val="253300317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34539-A40D-4199-9AFC-74AE98BC873F}"/>
              </a:ext>
            </a:extLst>
          </p:cNvPr>
          <p:cNvSpPr>
            <a:spLocks noGrp="1"/>
          </p:cNvSpPr>
          <p:nvPr>
            <p:ph type="title"/>
          </p:nvPr>
        </p:nvSpPr>
        <p:spPr>
          <a:xfrm>
            <a:off x="649224" y="180765"/>
            <a:ext cx="5102351" cy="941865"/>
          </a:xfrm>
        </p:spPr>
        <p:txBody>
          <a:bodyPr vert="horz" lIns="91440" tIns="45720" rIns="91440" bIns="45720" rtlCol="0" anchor="ctr">
            <a:normAutofit/>
          </a:bodyPr>
          <a:lstStyle/>
          <a:p>
            <a:r>
              <a:rPr lang="en-US" b="1" dirty="0">
                <a:solidFill>
                  <a:srgbClr val="0070C0"/>
                </a:solidFill>
                <a:latin typeface="+mn-lt"/>
              </a:rPr>
              <a:t>Trends</a:t>
            </a:r>
          </a:p>
        </p:txBody>
      </p:sp>
      <p:sp>
        <p:nvSpPr>
          <p:cNvPr id="4" name="Content Placeholder 3">
            <a:extLst>
              <a:ext uri="{FF2B5EF4-FFF2-40B4-BE49-F238E27FC236}">
                <a16:creationId xmlns:a16="http://schemas.microsoft.com/office/drawing/2014/main" id="{2887805A-1F44-4D9C-BAF1-A84AB0748ED3}"/>
              </a:ext>
            </a:extLst>
          </p:cNvPr>
          <p:cNvSpPr>
            <a:spLocks noGrp="1"/>
          </p:cNvSpPr>
          <p:nvPr>
            <p:ph sz="half" idx="2"/>
          </p:nvPr>
        </p:nvSpPr>
        <p:spPr>
          <a:xfrm>
            <a:off x="615696" y="1856233"/>
            <a:ext cx="5102351" cy="3785419"/>
          </a:xfrm>
        </p:spPr>
        <p:txBody>
          <a:bodyPr vert="horz" lIns="91440" tIns="45720" rIns="91440" bIns="45720" rtlCol="0">
            <a:normAutofit/>
          </a:bodyPr>
          <a:lstStyle/>
          <a:p>
            <a:r>
              <a:rPr lang="en-US" sz="2400" dirty="0"/>
              <a:t>Utilizing the Samba MVR identifies trends in our driver's performance allowing the organization to take action.</a:t>
            </a:r>
          </a:p>
          <a:p>
            <a:r>
              <a:rPr lang="en-US" sz="2400" dirty="0"/>
              <a:t>Drivers know they are being monitored and KPIs indicate </a:t>
            </a:r>
            <a:r>
              <a:rPr lang="en-US" sz="2400" b="1" dirty="0">
                <a:solidFill>
                  <a:srgbClr val="FF0000"/>
                </a:solidFill>
              </a:rPr>
              <a:t>a 58.82% reduction </a:t>
            </a:r>
            <a:r>
              <a:rPr lang="en-US" sz="2400" dirty="0"/>
              <a:t>in violations over the past 12 months.</a:t>
            </a:r>
          </a:p>
        </p:txBody>
      </p:sp>
      <p:sp>
        <p:nvSpPr>
          <p:cNvPr id="40" name="Rectangle 14">
            <a:extLst>
              <a:ext uri="{FF2B5EF4-FFF2-40B4-BE49-F238E27FC236}">
                <a16:creationId xmlns:a16="http://schemas.microsoft.com/office/drawing/2014/main" id="{C95B82D5-A8BB-45BF-BED8-C7B2068921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30112" y="0"/>
            <a:ext cx="596188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ounded Rectangle 9">
            <a:extLst>
              <a:ext uri="{FF2B5EF4-FFF2-40B4-BE49-F238E27FC236}">
                <a16:creationId xmlns:a16="http://schemas.microsoft.com/office/drawing/2014/main" id="{296C61EC-FBF4-4216-BE67-6C864D30A0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484633"/>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7" descr="Chart, histogram&#10;&#10;Description automatically generated">
            <a:extLst>
              <a:ext uri="{FF2B5EF4-FFF2-40B4-BE49-F238E27FC236}">
                <a16:creationId xmlns:a16="http://schemas.microsoft.com/office/drawing/2014/main" id="{6912D55D-2790-4E06-A4B7-6DF85BB29D14}"/>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7375691" y="694945"/>
            <a:ext cx="3573193" cy="2322576"/>
          </a:xfrm>
          <a:prstGeom prst="rect">
            <a:avLst/>
          </a:prstGeom>
        </p:spPr>
      </p:pic>
      <p:sp>
        <p:nvSpPr>
          <p:cNvPr id="42" name="Rounded Rectangle 9">
            <a:extLst>
              <a:ext uri="{FF2B5EF4-FFF2-40B4-BE49-F238E27FC236}">
                <a16:creationId xmlns:a16="http://schemas.microsoft.com/office/drawing/2014/main" id="{39D6C490-0229-4573-9696-B73E5B3A9C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29984" y="3511296"/>
            <a:ext cx="4846320" cy="274320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Graphical user interface, text&#10;&#10;Description automatically generated with medium confidence">
            <a:extLst>
              <a:ext uri="{FF2B5EF4-FFF2-40B4-BE49-F238E27FC236}">
                <a16:creationId xmlns:a16="http://schemas.microsoft.com/office/drawing/2014/main" id="{3A14874A-0D06-4BEE-9ED7-1EBD68450E1E}"/>
              </a:ext>
            </a:extLst>
          </p:cNvPr>
          <p:cNvPicPr>
            <a:picLocks noChangeAspect="1"/>
          </p:cNvPicPr>
          <p:nvPr/>
        </p:nvPicPr>
        <p:blipFill>
          <a:blip r:embed="rId3"/>
          <a:stretch>
            <a:fillRect/>
          </a:stretch>
        </p:blipFill>
        <p:spPr>
          <a:xfrm>
            <a:off x="7059168" y="4081330"/>
            <a:ext cx="4206240" cy="1603132"/>
          </a:xfrm>
          <a:prstGeom prst="rect">
            <a:avLst/>
          </a:prstGeom>
          <a:effectLst/>
        </p:spPr>
      </p:pic>
    </p:spTree>
    <p:extLst>
      <p:ext uri="{BB962C8B-B14F-4D97-AF65-F5344CB8AC3E}">
        <p14:creationId xmlns:p14="http://schemas.microsoft.com/office/powerpoint/2010/main" val="265490952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42670A-FFFD-203C-0F87-7FDFFFECF893}"/>
              </a:ext>
            </a:extLst>
          </p:cNvPr>
          <p:cNvSpPr txBox="1">
            <a:spLocks/>
          </p:cNvSpPr>
          <p:nvPr/>
        </p:nvSpPr>
        <p:spPr>
          <a:xfrm>
            <a:off x="2113939" y="2036647"/>
            <a:ext cx="7971336" cy="2362034"/>
          </a:xfrm>
          <a:prstGeom prst="rect">
            <a:avLst/>
          </a:prstGeom>
        </p:spPr>
        <p:txBody>
          <a:bodyPr vert="horz" lIns="68580" tIns="34290" rIns="68580" bIns="3429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900"/>
            <a:endParaRPr lang="en-US" sz="3300" dirty="0">
              <a:solidFill>
                <a:srgbClr val="002060"/>
              </a:solidFill>
              <a:latin typeface="Arial" panose="020B0604020202020204"/>
            </a:endParaRPr>
          </a:p>
          <a:p>
            <a:pPr algn="ctr" defTabSz="342900"/>
            <a:r>
              <a:rPr lang="en-US" sz="4800" dirty="0">
                <a:solidFill>
                  <a:srgbClr val="002060"/>
                </a:solidFill>
                <a:latin typeface="Arial" panose="020B0604020202020204"/>
                <a:cs typeface="Arial"/>
              </a:rPr>
              <a:t>Environmental small</a:t>
            </a:r>
          </a:p>
          <a:p>
            <a:pPr algn="ctr" defTabSz="342900"/>
            <a:endParaRPr lang="en-US" sz="4800" dirty="0">
              <a:solidFill>
                <a:srgbClr val="002060"/>
              </a:solidFill>
              <a:latin typeface="Arial" panose="020B0604020202020204"/>
              <a:cs typeface="Arial"/>
            </a:endParaRPr>
          </a:p>
          <a:p>
            <a:pPr defTabSz="342900"/>
            <a:endParaRPr lang="en-US" sz="3300" dirty="0">
              <a:solidFill>
                <a:srgbClr val="002060"/>
              </a:solidFill>
              <a:latin typeface="Arial" panose="020B0604020202020204"/>
              <a:cs typeface="Arial" panose="020B0604020202020204"/>
            </a:endParaRPr>
          </a:p>
        </p:txBody>
      </p:sp>
      <p:pic>
        <p:nvPicPr>
          <p:cNvPr id="9" name="Picture 9" descr="Logo, company name&#10;&#10;Description automatically generated">
            <a:extLst>
              <a:ext uri="{FF2B5EF4-FFF2-40B4-BE49-F238E27FC236}">
                <a16:creationId xmlns:a16="http://schemas.microsoft.com/office/drawing/2014/main" id="{B78F846F-A6DF-5933-D9AB-8E9D7BB76DC0}"/>
              </a:ext>
            </a:extLst>
          </p:cNvPr>
          <p:cNvPicPr>
            <a:picLocks noChangeAspect="1"/>
          </p:cNvPicPr>
          <p:nvPr/>
        </p:nvPicPr>
        <p:blipFill rotWithShape="1">
          <a:blip r:embed="rId2"/>
          <a:srcRect t="33149" r="-344" b="42808"/>
          <a:stretch/>
        </p:blipFill>
        <p:spPr>
          <a:xfrm>
            <a:off x="3510844" y="3428943"/>
            <a:ext cx="5160924" cy="1242813"/>
          </a:xfrm>
          <a:prstGeom prst="rect">
            <a:avLst/>
          </a:prstGeom>
        </p:spPr>
      </p:pic>
    </p:spTree>
    <p:extLst>
      <p:ext uri="{BB962C8B-B14F-4D97-AF65-F5344CB8AC3E}">
        <p14:creationId xmlns:p14="http://schemas.microsoft.com/office/powerpoint/2010/main" val="34868841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A3363022-C969-41E9-8EB2-E4C94908C1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10">
            <a:extLst>
              <a:ext uri="{FF2B5EF4-FFF2-40B4-BE49-F238E27FC236}">
                <a16:creationId xmlns:a16="http://schemas.microsoft.com/office/drawing/2014/main" id="{8D1AD6B3-BE88-4CEB-BA17-790657CC472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9CB034A0-371F-48DB-9321-B1EB64FC250A}"/>
              </a:ext>
            </a:extLst>
          </p:cNvPr>
          <p:cNvSpPr>
            <a:spLocks noGrp="1"/>
          </p:cNvSpPr>
          <p:nvPr>
            <p:ph type="subTitle" idx="1"/>
          </p:nvPr>
        </p:nvSpPr>
        <p:spPr>
          <a:xfrm>
            <a:off x="6574587" y="2500008"/>
            <a:ext cx="4805691" cy="2383276"/>
          </a:xfrm>
          <a:solidFill>
            <a:schemeClr val="bg1"/>
          </a:solidFill>
          <a:effectLst>
            <a:outerShdw blurRad="50800" dist="38100" dir="18900000" algn="bl" rotWithShape="0">
              <a:prstClr val="black">
                <a:alpha val="40000"/>
              </a:prstClr>
            </a:outerShdw>
          </a:effectLst>
        </p:spPr>
        <p:txBody>
          <a:bodyPr anchor="ctr">
            <a:normAutofit fontScale="92500" lnSpcReduction="10000"/>
          </a:bodyPr>
          <a:lstStyle/>
          <a:p>
            <a:r>
              <a:rPr lang="en-US" sz="3200" b="1" dirty="0" err="1">
                <a:solidFill>
                  <a:schemeClr val="tx2"/>
                </a:solidFill>
              </a:rPr>
              <a:t>EverSAFE</a:t>
            </a:r>
            <a:r>
              <a:rPr lang="en-US" sz="3200" b="1" dirty="0">
                <a:solidFill>
                  <a:schemeClr val="tx2"/>
                </a:solidFill>
              </a:rPr>
              <a:t> Index </a:t>
            </a:r>
          </a:p>
          <a:p>
            <a:r>
              <a:rPr lang="en-US" sz="3200" b="1" dirty="0">
                <a:solidFill>
                  <a:schemeClr val="tx2"/>
                </a:solidFill>
              </a:rPr>
              <a:t>HBR SHE Best Practices Seminar and Expo</a:t>
            </a:r>
          </a:p>
          <a:p>
            <a:r>
              <a:rPr lang="en-US" sz="3200" b="1" dirty="0">
                <a:solidFill>
                  <a:schemeClr val="tx2"/>
                </a:solidFill>
              </a:rPr>
              <a:t>June 15, 2023</a:t>
            </a:r>
          </a:p>
          <a:p>
            <a:r>
              <a:rPr lang="en-US" sz="3200" b="1" dirty="0">
                <a:solidFill>
                  <a:schemeClr val="tx2"/>
                </a:solidFill>
              </a:rPr>
              <a:t>Bill Shaw and Ernest Flores</a:t>
            </a:r>
          </a:p>
        </p:txBody>
      </p:sp>
      <p:pic>
        <p:nvPicPr>
          <p:cNvPr id="4" name="Picture 3" descr="Logo, company name&#10;&#10;Description automatically generated">
            <a:extLst>
              <a:ext uri="{FF2B5EF4-FFF2-40B4-BE49-F238E27FC236}">
                <a16:creationId xmlns:a16="http://schemas.microsoft.com/office/drawing/2014/main" id="{54044B7B-4B67-4264-A0C7-6C7E4C14E2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470" y="3073380"/>
            <a:ext cx="4141760" cy="162564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8" name="Group 12">
            <a:extLst>
              <a:ext uri="{FF2B5EF4-FFF2-40B4-BE49-F238E27FC236}">
                <a16:creationId xmlns:a16="http://schemas.microsoft.com/office/drawing/2014/main" id="{89D1390B-7E13-4B4F-9CB2-391063412E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4" name="Freeform: Shape 13">
              <a:extLst>
                <a:ext uri="{FF2B5EF4-FFF2-40B4-BE49-F238E27FC236}">
                  <a16:creationId xmlns:a16="http://schemas.microsoft.com/office/drawing/2014/main" id="{9E720206-AA49-4786-A932-A2650DE0918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Freeform: Shape 14">
              <a:extLst>
                <a:ext uri="{FF2B5EF4-FFF2-40B4-BE49-F238E27FC236}">
                  <a16:creationId xmlns:a16="http://schemas.microsoft.com/office/drawing/2014/main" id="{C72F6EE6-EDE9-45A5-8F6D-02B9B7CB2C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093DC50-3BD7-46B1-A300-CD207E152FF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5" name="Picture 4" descr="Logo, company name&#10;&#10;Description automatically generated">
            <a:extLst>
              <a:ext uri="{FF2B5EF4-FFF2-40B4-BE49-F238E27FC236}">
                <a16:creationId xmlns:a16="http://schemas.microsoft.com/office/drawing/2014/main" id="{67A7BC4A-103A-20CE-0DC0-B2AE610E19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4932" y="5468977"/>
            <a:ext cx="2859024" cy="1371600"/>
          </a:xfrm>
          <a:prstGeom prst="rect">
            <a:avLst/>
          </a:prstGeom>
        </p:spPr>
      </p:pic>
    </p:spTree>
    <p:extLst>
      <p:ext uri="{BB962C8B-B14F-4D97-AF65-F5344CB8AC3E}">
        <p14:creationId xmlns:p14="http://schemas.microsoft.com/office/powerpoint/2010/main" val="380941648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3C7DEA-BCC2-4295-8850-1479932961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289949D-B9F6-468A-86FE-2694DC5AE7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216FF5C-006A-4B14-BAD8-F555CE4739BF}"/>
              </a:ext>
            </a:extLst>
          </p:cNvPr>
          <p:cNvSpPr>
            <a:spLocks noGrp="1"/>
          </p:cNvSpPr>
          <p:nvPr>
            <p:ph type="title"/>
          </p:nvPr>
        </p:nvSpPr>
        <p:spPr>
          <a:xfrm>
            <a:off x="242109" y="79384"/>
            <a:ext cx="5770948" cy="619086"/>
          </a:xfrm>
        </p:spPr>
        <p:txBody>
          <a:bodyPr anchor="b">
            <a:normAutofit/>
          </a:bodyPr>
          <a:lstStyle/>
          <a:p>
            <a:r>
              <a:rPr lang="en-US" sz="3600" dirty="0">
                <a:solidFill>
                  <a:schemeClr val="tx2"/>
                </a:solidFill>
              </a:rPr>
              <a:t>What is                  ?</a:t>
            </a:r>
          </a:p>
        </p:txBody>
      </p:sp>
      <p:grpSp>
        <p:nvGrpSpPr>
          <p:cNvPr id="12" name="Group 11">
            <a:extLst>
              <a:ext uri="{FF2B5EF4-FFF2-40B4-BE49-F238E27FC236}">
                <a16:creationId xmlns:a16="http://schemas.microsoft.com/office/drawing/2014/main" id="{E4DF0958-0C87-4C28-9554-2FADC788C2B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DEC53B48-7B73-49D1-A6FD-9DBF5141EA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DEDDC41-2C98-4AF1-A0EA-AEEC34827C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D2208F20-F93C-4530-8370-FC7818BABB3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52F51E0-B50B-43EA-B6AC-C16BD29C3ED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3" name="Picture 72">
            <a:extLst>
              <a:ext uri="{FF2B5EF4-FFF2-40B4-BE49-F238E27FC236}">
                <a16:creationId xmlns:a16="http://schemas.microsoft.com/office/drawing/2014/main" id="{6396A16A-AB7F-56CF-8149-7A06CA04D9A0}"/>
              </a:ext>
            </a:extLst>
          </p:cNvPr>
          <p:cNvPicPr>
            <a:picLocks noChangeAspect="1"/>
          </p:cNvPicPr>
          <p:nvPr/>
        </p:nvPicPr>
        <p:blipFill rotWithShape="1">
          <a:blip r:embed="rId2"/>
          <a:srcRect r="4027"/>
          <a:stretch/>
        </p:blipFill>
        <p:spPr>
          <a:xfrm>
            <a:off x="1788097" y="117368"/>
            <a:ext cx="1666987" cy="591937"/>
          </a:xfrm>
          <a:prstGeom prst="rect">
            <a:avLst/>
          </a:prstGeom>
        </p:spPr>
      </p:pic>
      <p:sp>
        <p:nvSpPr>
          <p:cNvPr id="74" name="TextBox 73">
            <a:extLst>
              <a:ext uri="{FF2B5EF4-FFF2-40B4-BE49-F238E27FC236}">
                <a16:creationId xmlns:a16="http://schemas.microsoft.com/office/drawing/2014/main" id="{8C213326-80F1-597A-FE09-694173287FF7}"/>
              </a:ext>
            </a:extLst>
          </p:cNvPr>
          <p:cNvSpPr txBox="1"/>
          <p:nvPr/>
        </p:nvSpPr>
        <p:spPr>
          <a:xfrm>
            <a:off x="242109" y="1061999"/>
            <a:ext cx="9470666" cy="2123658"/>
          </a:xfrm>
          <a:prstGeom prst="rect">
            <a:avLst/>
          </a:prstGeom>
          <a:noFill/>
        </p:spPr>
        <p:txBody>
          <a:bodyPr wrap="square">
            <a:spAutoFit/>
          </a:bodyPr>
          <a:lstStyle/>
          <a:p>
            <a:pPr marL="119063" marR="0" lvl="2"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EverSAFE is a culture where </a:t>
            </a:r>
          </a:p>
          <a:p>
            <a:pPr marL="119063" marR="0" lvl="2"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every person leads every task</a:t>
            </a:r>
          </a:p>
          <a:p>
            <a:pPr marL="119063" marR="0" lvl="2"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safely every time.</a:t>
            </a:r>
          </a:p>
        </p:txBody>
      </p:sp>
      <p:pic>
        <p:nvPicPr>
          <p:cNvPr id="84" name="Picture 83">
            <a:extLst>
              <a:ext uri="{FF2B5EF4-FFF2-40B4-BE49-F238E27FC236}">
                <a16:creationId xmlns:a16="http://schemas.microsoft.com/office/drawing/2014/main" id="{4F861673-5A46-3225-2E27-4C8CF7CEBE8F}"/>
              </a:ext>
            </a:extLst>
          </p:cNvPr>
          <p:cNvPicPr>
            <a:picLocks noChangeAspect="1"/>
          </p:cNvPicPr>
          <p:nvPr/>
        </p:nvPicPr>
        <p:blipFill rotWithShape="1">
          <a:blip r:embed="rId2"/>
          <a:srcRect r="4027"/>
          <a:stretch/>
        </p:blipFill>
        <p:spPr>
          <a:xfrm>
            <a:off x="442438" y="1133859"/>
            <a:ext cx="2066639" cy="733851"/>
          </a:xfrm>
          <a:prstGeom prst="rect">
            <a:avLst/>
          </a:prstGeom>
        </p:spPr>
      </p:pic>
      <p:pic>
        <p:nvPicPr>
          <p:cNvPr id="86" name="Picture 85" descr="A picture containing text, sign, outdoor, room&#10;&#10;Description automatically generated">
            <a:extLst>
              <a:ext uri="{FF2B5EF4-FFF2-40B4-BE49-F238E27FC236}">
                <a16:creationId xmlns:a16="http://schemas.microsoft.com/office/drawing/2014/main" id="{EA1203EC-6307-7C21-8E96-30735DCCA8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56737" y="3163117"/>
            <a:ext cx="3395684" cy="3461667"/>
          </a:xfrm>
          <a:prstGeom prst="rect">
            <a:avLst/>
          </a:prstGeom>
          <a:noFill/>
          <a:ln>
            <a:noFill/>
          </a:ln>
        </p:spPr>
      </p:pic>
    </p:spTree>
    <p:extLst>
      <p:ext uri="{BB962C8B-B14F-4D97-AF65-F5344CB8AC3E}">
        <p14:creationId xmlns:p14="http://schemas.microsoft.com/office/powerpoint/2010/main" val="112164068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2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3C7DEA-BCC2-4295-8850-1479932961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289949D-B9F6-468A-86FE-2694DC5AE7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216FF5C-006A-4B14-BAD8-F555CE4739BF}"/>
              </a:ext>
            </a:extLst>
          </p:cNvPr>
          <p:cNvSpPr>
            <a:spLocks noGrp="1"/>
          </p:cNvSpPr>
          <p:nvPr>
            <p:ph type="title"/>
          </p:nvPr>
        </p:nvSpPr>
        <p:spPr>
          <a:xfrm>
            <a:off x="242109" y="79384"/>
            <a:ext cx="5770948" cy="619086"/>
          </a:xfrm>
        </p:spPr>
        <p:txBody>
          <a:bodyPr anchor="b">
            <a:normAutofit/>
          </a:bodyPr>
          <a:lstStyle/>
          <a:p>
            <a:r>
              <a:rPr lang="en-US" sz="3600" dirty="0">
                <a:solidFill>
                  <a:schemeClr val="tx2"/>
                </a:solidFill>
              </a:rPr>
              <a:t>What is                  ?</a:t>
            </a:r>
          </a:p>
        </p:txBody>
      </p:sp>
      <p:grpSp>
        <p:nvGrpSpPr>
          <p:cNvPr id="12" name="Group 11">
            <a:extLst>
              <a:ext uri="{FF2B5EF4-FFF2-40B4-BE49-F238E27FC236}">
                <a16:creationId xmlns:a16="http://schemas.microsoft.com/office/drawing/2014/main" id="{E4DF0958-0C87-4C28-9554-2FADC788C2B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DEC53B48-7B73-49D1-A6FD-9DBF5141EA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DEDDC41-2C98-4AF1-A0EA-AEEC34827C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D2208F20-F93C-4530-8370-FC7818BABB3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52F51E0-B50B-43EA-B6AC-C16BD29C3ED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3" name="Picture 72">
            <a:extLst>
              <a:ext uri="{FF2B5EF4-FFF2-40B4-BE49-F238E27FC236}">
                <a16:creationId xmlns:a16="http://schemas.microsoft.com/office/drawing/2014/main" id="{6396A16A-AB7F-56CF-8149-7A06CA04D9A0}"/>
              </a:ext>
            </a:extLst>
          </p:cNvPr>
          <p:cNvPicPr>
            <a:picLocks noChangeAspect="1"/>
          </p:cNvPicPr>
          <p:nvPr/>
        </p:nvPicPr>
        <p:blipFill rotWithShape="1">
          <a:blip r:embed="rId3"/>
          <a:srcRect r="4027"/>
          <a:stretch/>
        </p:blipFill>
        <p:spPr>
          <a:xfrm>
            <a:off x="1788097" y="117368"/>
            <a:ext cx="1666987" cy="591937"/>
          </a:xfrm>
          <a:prstGeom prst="rect">
            <a:avLst/>
          </a:prstGeom>
        </p:spPr>
      </p:pic>
      <p:pic>
        <p:nvPicPr>
          <p:cNvPr id="86" name="Picture 85" descr="A picture containing text, sign, outdoor, room&#10;&#10;Description automatically generated">
            <a:extLst>
              <a:ext uri="{FF2B5EF4-FFF2-40B4-BE49-F238E27FC236}">
                <a16:creationId xmlns:a16="http://schemas.microsoft.com/office/drawing/2014/main" id="{EA1203EC-6307-7C21-8E96-30735DCCA85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256737" y="3163117"/>
            <a:ext cx="3395684" cy="3461667"/>
          </a:xfrm>
          <a:prstGeom prst="rect">
            <a:avLst/>
          </a:prstGeom>
          <a:noFill/>
          <a:ln>
            <a:noFill/>
          </a:ln>
        </p:spPr>
      </p:pic>
      <p:pic>
        <p:nvPicPr>
          <p:cNvPr id="17" name="Picture 16">
            <a:extLst>
              <a:ext uri="{FF2B5EF4-FFF2-40B4-BE49-F238E27FC236}">
                <a16:creationId xmlns:a16="http://schemas.microsoft.com/office/drawing/2014/main" id="{AC13EFC8-E148-7486-E81D-8215F779753D}"/>
              </a:ext>
            </a:extLst>
          </p:cNvPr>
          <p:cNvPicPr>
            <a:picLocks noChangeAspect="1"/>
          </p:cNvPicPr>
          <p:nvPr/>
        </p:nvPicPr>
        <p:blipFill>
          <a:blip r:embed="rId5"/>
          <a:stretch>
            <a:fillRect/>
          </a:stretch>
        </p:blipFill>
        <p:spPr>
          <a:xfrm>
            <a:off x="6212852" y="4955872"/>
            <a:ext cx="1927670" cy="1922542"/>
          </a:xfrm>
          <a:prstGeom prst="rect">
            <a:avLst/>
          </a:prstGeom>
        </p:spPr>
      </p:pic>
      <p:pic>
        <p:nvPicPr>
          <p:cNvPr id="18" name="Picture 17">
            <a:extLst>
              <a:ext uri="{FF2B5EF4-FFF2-40B4-BE49-F238E27FC236}">
                <a16:creationId xmlns:a16="http://schemas.microsoft.com/office/drawing/2014/main" id="{F85241E4-4689-2891-CE29-5F66FE2FABAB}"/>
              </a:ext>
            </a:extLst>
          </p:cNvPr>
          <p:cNvPicPr>
            <a:picLocks noChangeAspect="1"/>
          </p:cNvPicPr>
          <p:nvPr/>
        </p:nvPicPr>
        <p:blipFill>
          <a:blip r:embed="rId6"/>
          <a:stretch>
            <a:fillRect/>
          </a:stretch>
        </p:blipFill>
        <p:spPr>
          <a:xfrm>
            <a:off x="7262161" y="3201023"/>
            <a:ext cx="1922542" cy="1922542"/>
          </a:xfrm>
          <a:prstGeom prst="rect">
            <a:avLst/>
          </a:prstGeom>
        </p:spPr>
      </p:pic>
      <p:pic>
        <p:nvPicPr>
          <p:cNvPr id="19" name="Picture 18">
            <a:extLst>
              <a:ext uri="{FF2B5EF4-FFF2-40B4-BE49-F238E27FC236}">
                <a16:creationId xmlns:a16="http://schemas.microsoft.com/office/drawing/2014/main" id="{47908CBB-FD28-228C-D46A-DF44994C0912}"/>
              </a:ext>
            </a:extLst>
          </p:cNvPr>
          <p:cNvPicPr>
            <a:picLocks noChangeAspect="1"/>
          </p:cNvPicPr>
          <p:nvPr/>
        </p:nvPicPr>
        <p:blipFill>
          <a:blip r:embed="rId7"/>
          <a:stretch>
            <a:fillRect/>
          </a:stretch>
        </p:blipFill>
        <p:spPr>
          <a:xfrm>
            <a:off x="2913100" y="1197844"/>
            <a:ext cx="1922542" cy="1922542"/>
          </a:xfrm>
          <a:prstGeom prst="rect">
            <a:avLst/>
          </a:prstGeom>
        </p:spPr>
      </p:pic>
      <p:pic>
        <p:nvPicPr>
          <p:cNvPr id="20" name="Picture 19">
            <a:extLst>
              <a:ext uri="{FF2B5EF4-FFF2-40B4-BE49-F238E27FC236}">
                <a16:creationId xmlns:a16="http://schemas.microsoft.com/office/drawing/2014/main" id="{233B30A0-1A26-AA57-1EBD-7484FF29D185}"/>
              </a:ext>
            </a:extLst>
          </p:cNvPr>
          <p:cNvPicPr>
            <a:picLocks noChangeAspect="1"/>
          </p:cNvPicPr>
          <p:nvPr/>
        </p:nvPicPr>
        <p:blipFill>
          <a:blip r:embed="rId8"/>
          <a:stretch>
            <a:fillRect/>
          </a:stretch>
        </p:blipFill>
        <p:spPr>
          <a:xfrm>
            <a:off x="6833434" y="1201273"/>
            <a:ext cx="1922542" cy="1922542"/>
          </a:xfrm>
          <a:prstGeom prst="rect">
            <a:avLst/>
          </a:prstGeom>
        </p:spPr>
      </p:pic>
      <p:pic>
        <p:nvPicPr>
          <p:cNvPr id="21" name="Picture 20">
            <a:extLst>
              <a:ext uri="{FF2B5EF4-FFF2-40B4-BE49-F238E27FC236}">
                <a16:creationId xmlns:a16="http://schemas.microsoft.com/office/drawing/2014/main" id="{8FCEA9E0-36AA-9F74-5CC1-FB2E276483ED}"/>
              </a:ext>
            </a:extLst>
          </p:cNvPr>
          <p:cNvPicPr>
            <a:picLocks noChangeAspect="1"/>
          </p:cNvPicPr>
          <p:nvPr/>
        </p:nvPicPr>
        <p:blipFill>
          <a:blip r:embed="rId9"/>
          <a:stretch>
            <a:fillRect/>
          </a:stretch>
        </p:blipFill>
        <p:spPr>
          <a:xfrm>
            <a:off x="4829432" y="104621"/>
            <a:ext cx="1922542" cy="1922542"/>
          </a:xfrm>
          <a:prstGeom prst="rect">
            <a:avLst/>
          </a:prstGeom>
        </p:spPr>
      </p:pic>
      <p:pic>
        <p:nvPicPr>
          <p:cNvPr id="3" name="Picture 2">
            <a:extLst>
              <a:ext uri="{FF2B5EF4-FFF2-40B4-BE49-F238E27FC236}">
                <a16:creationId xmlns:a16="http://schemas.microsoft.com/office/drawing/2014/main" id="{47C41BD2-E454-971B-B291-C01C37FD04F2}"/>
              </a:ext>
            </a:extLst>
          </p:cNvPr>
          <p:cNvPicPr>
            <a:picLocks noChangeAspect="1"/>
          </p:cNvPicPr>
          <p:nvPr/>
        </p:nvPicPr>
        <p:blipFill>
          <a:blip r:embed="rId10"/>
          <a:stretch>
            <a:fillRect/>
          </a:stretch>
        </p:blipFill>
        <p:spPr>
          <a:xfrm>
            <a:off x="2367916" y="3183557"/>
            <a:ext cx="1996385" cy="1996385"/>
          </a:xfrm>
          <a:prstGeom prst="rect">
            <a:avLst/>
          </a:prstGeom>
        </p:spPr>
      </p:pic>
      <p:pic>
        <p:nvPicPr>
          <p:cNvPr id="4" name="Picture 3">
            <a:extLst>
              <a:ext uri="{FF2B5EF4-FFF2-40B4-BE49-F238E27FC236}">
                <a16:creationId xmlns:a16="http://schemas.microsoft.com/office/drawing/2014/main" id="{0F0341FC-4141-81B4-B5A3-3DD947B93CE1}"/>
              </a:ext>
            </a:extLst>
          </p:cNvPr>
          <p:cNvPicPr>
            <a:picLocks noChangeAspect="1"/>
          </p:cNvPicPr>
          <p:nvPr/>
        </p:nvPicPr>
        <p:blipFill>
          <a:blip r:embed="rId11"/>
          <a:stretch>
            <a:fillRect/>
          </a:stretch>
        </p:blipFill>
        <p:spPr>
          <a:xfrm>
            <a:off x="3381844" y="4929539"/>
            <a:ext cx="1922542" cy="1922542"/>
          </a:xfrm>
          <a:prstGeom prst="rect">
            <a:avLst/>
          </a:prstGeom>
        </p:spPr>
      </p:pic>
    </p:spTree>
    <p:extLst>
      <p:ext uri="{BB962C8B-B14F-4D97-AF65-F5344CB8AC3E}">
        <p14:creationId xmlns:p14="http://schemas.microsoft.com/office/powerpoint/2010/main" val="199867723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3.75E-6 2.59259E-6 L 3.75E-6 0.00023 C -0.00586 -0.0007 -0.01172 -0.00093 -0.01745 -0.00139 C -0.025 -0.00232 -0.02188 -0.00255 -0.02774 -0.00371 C -0.02982 -0.00394 -0.03203 -0.00417 -0.03412 -0.00486 C -0.04011 -0.00602 -0.04258 -0.00741 -0.04818 -0.00926 C -0.05039 -0.01088 -0.05235 -0.01227 -0.05456 -0.01366 C -0.05769 -0.01551 -0.05743 -0.01389 -0.06003 -0.01574 C -0.06146 -0.0169 -0.06263 -0.01829 -0.06407 -0.01922 L -0.10508 -0.04815 C -0.10847 -0.05047 -0.11185 -0.05255 -0.11537 -0.05463 C -0.11953 -0.05741 -0.12396 -0.05949 -0.128 -0.06273 L -0.16901 -0.09584 C -0.17253 -0.09861 -0.17592 -0.10185 -0.17917 -0.10486 C -0.18112 -0.10672 -0.18373 -0.10949 -0.18555 -0.11042 C -0.19154 -0.11412 -0.19753 -0.11852 -0.20365 -0.12153 C -0.20456 -0.12199 -0.20534 -0.12222 -0.20612 -0.12269 C -0.20743 -0.12361 -0.20873 -0.12523 -0.21003 -0.12593 C -0.21172 -0.12732 -0.21368 -0.12824 -0.2155 -0.1294 C -0.21745 -0.13079 -0.21914 -0.13241 -0.2211 -0.1338 C -0.22305 -0.13496 -0.22526 -0.13611 -0.22735 -0.13704 C -0.23763 -0.14306 -0.24805 -0.14838 -0.25808 -0.1551 C -0.26342 -0.15834 -0.27162 -0.16412 -0.27709 -0.16621 C -0.27904 -0.1669 -0.28086 -0.16736 -0.28256 -0.16829 C -0.28373 -0.16875 -0.28464 -0.16991 -0.28581 -0.17037 C -0.28737 -0.1713 -0.28894 -0.17199 -0.2905 -0.17269 C -0.29167 -0.17338 -0.29258 -0.17454 -0.29362 -0.175 C -0.29519 -0.17547 -0.29675 -0.1757 -0.29844 -0.17616 C -0.30521 -0.18079 -0.30052 -0.17778 -0.31342 -0.1838 C -0.3142 -0.18426 -0.31498 -0.18449 -0.31589 -0.18496 C -0.31784 -0.18611 -0.31993 -0.1875 -0.32214 -0.1882 C -0.32474 -0.18935 -0.32735 -0.18959 -0.32995 -0.19074 C -0.33099 -0.19097 -0.33203 -0.19167 -0.33308 -0.19167 C -0.33555 -0.19167 -0.33789 -0.19167 -0.34011 -0.19167 L -0.34011 -0.19144 L -0.34011 -0.19167 " pathEditMode="relative" rAng="0" ptsTypes="AAAAAAAAAAAAAAAAAAAAAAAAAAAAAAAAAAAA">
                                      <p:cBhvr>
                                        <p:cTn id="6" dur="2000" fill="hold"/>
                                        <p:tgtEl>
                                          <p:spTgt spid="86"/>
                                        </p:tgtEl>
                                        <p:attrNameLst>
                                          <p:attrName>ppt_x</p:attrName>
                                          <p:attrName>ppt_y</p:attrName>
                                        </p:attrNameLst>
                                      </p:cBhvr>
                                      <p:rCtr x="-17005" y="-9583"/>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2000"/>
                                        <p:tgtEl>
                                          <p:spTgt spid="21"/>
                                        </p:tgtEl>
                                      </p:cBhvr>
                                    </p:animEffect>
                                  </p:childTnLst>
                                </p:cTn>
                              </p:par>
                            </p:childTnLst>
                          </p:cTn>
                        </p:par>
                        <p:par>
                          <p:cTn id="12" fill="hold">
                            <p:stCondLst>
                              <p:cond delay="2000"/>
                            </p:stCondLst>
                            <p:childTnLst>
                              <p:par>
                                <p:cTn id="13" presetID="10" presetClass="entr" presetSubtype="0" fill="hold" nodeType="afterEffect">
                                  <p:stCondLst>
                                    <p:cond delay="200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2000"/>
                                        <p:tgtEl>
                                          <p:spTgt spid="20"/>
                                        </p:tgtEl>
                                      </p:cBhvr>
                                    </p:animEffect>
                                  </p:childTnLst>
                                </p:cTn>
                              </p:par>
                            </p:childTnLst>
                          </p:cTn>
                        </p:par>
                        <p:par>
                          <p:cTn id="16" fill="hold">
                            <p:stCondLst>
                              <p:cond delay="6000"/>
                            </p:stCondLst>
                            <p:childTnLst>
                              <p:par>
                                <p:cTn id="17" presetID="10" presetClass="entr" presetSubtype="0" fill="hold" nodeType="afterEffect">
                                  <p:stCondLst>
                                    <p:cond delay="2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2000"/>
                                        <p:tgtEl>
                                          <p:spTgt spid="18"/>
                                        </p:tgtEl>
                                      </p:cBhvr>
                                    </p:animEffect>
                                  </p:childTnLst>
                                </p:cTn>
                              </p:par>
                            </p:childTnLst>
                          </p:cTn>
                        </p:par>
                        <p:par>
                          <p:cTn id="20" fill="hold">
                            <p:stCondLst>
                              <p:cond delay="10000"/>
                            </p:stCondLst>
                            <p:childTnLst>
                              <p:par>
                                <p:cTn id="21" presetID="10" presetClass="entr" presetSubtype="0" fill="hold" nodeType="afterEffect">
                                  <p:stCondLst>
                                    <p:cond delay="200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2000"/>
                                        <p:tgtEl>
                                          <p:spTgt spid="17"/>
                                        </p:tgtEl>
                                      </p:cBhvr>
                                    </p:animEffect>
                                  </p:childTnLst>
                                </p:cTn>
                              </p:par>
                            </p:childTnLst>
                          </p:cTn>
                        </p:par>
                        <p:par>
                          <p:cTn id="24" fill="hold">
                            <p:stCondLst>
                              <p:cond delay="14000"/>
                            </p:stCondLst>
                            <p:childTnLst>
                              <p:par>
                                <p:cTn id="25" presetID="10" presetClass="entr" presetSubtype="0" fill="hold" nodeType="afterEffect">
                                  <p:stCondLst>
                                    <p:cond delay="200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2000"/>
                                        <p:tgtEl>
                                          <p:spTgt spid="4"/>
                                        </p:tgtEl>
                                      </p:cBhvr>
                                    </p:animEffect>
                                  </p:childTnLst>
                                </p:cTn>
                              </p:par>
                            </p:childTnLst>
                          </p:cTn>
                        </p:par>
                        <p:par>
                          <p:cTn id="28" fill="hold">
                            <p:stCondLst>
                              <p:cond delay="18000"/>
                            </p:stCondLst>
                            <p:childTnLst>
                              <p:par>
                                <p:cTn id="29" presetID="10" presetClass="entr" presetSubtype="0" fill="hold"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2000"/>
                                        <p:tgtEl>
                                          <p:spTgt spid="3"/>
                                        </p:tgtEl>
                                      </p:cBhvr>
                                    </p:animEffect>
                                  </p:childTnLst>
                                </p:cTn>
                              </p:par>
                            </p:childTnLst>
                          </p:cTn>
                        </p:par>
                        <p:par>
                          <p:cTn id="32" fill="hold">
                            <p:stCondLst>
                              <p:cond delay="20000"/>
                            </p:stCondLst>
                            <p:childTnLst>
                              <p:par>
                                <p:cTn id="33" presetID="10" presetClass="entr" presetSubtype="0" fill="hold" nodeType="afterEffect">
                                  <p:stCondLst>
                                    <p:cond delay="200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3C7DEA-BCC2-4295-8850-1479932961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289949D-B9F6-468A-86FE-2694DC5AE77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216FF5C-006A-4B14-BAD8-F555CE4739BF}"/>
              </a:ext>
            </a:extLst>
          </p:cNvPr>
          <p:cNvSpPr>
            <a:spLocks noGrp="1"/>
          </p:cNvSpPr>
          <p:nvPr>
            <p:ph type="title"/>
          </p:nvPr>
        </p:nvSpPr>
        <p:spPr>
          <a:xfrm>
            <a:off x="242109" y="79384"/>
            <a:ext cx="5770948" cy="619086"/>
          </a:xfrm>
        </p:spPr>
        <p:txBody>
          <a:bodyPr anchor="b">
            <a:normAutofit/>
          </a:bodyPr>
          <a:lstStyle/>
          <a:p>
            <a:r>
              <a:rPr lang="en-US" sz="3600" dirty="0">
                <a:solidFill>
                  <a:schemeClr val="tx2"/>
                </a:solidFill>
              </a:rPr>
              <a:t>What is                  ?</a:t>
            </a:r>
          </a:p>
        </p:txBody>
      </p:sp>
      <p:grpSp>
        <p:nvGrpSpPr>
          <p:cNvPr id="12" name="Group 11">
            <a:extLst>
              <a:ext uri="{FF2B5EF4-FFF2-40B4-BE49-F238E27FC236}">
                <a16:creationId xmlns:a16="http://schemas.microsoft.com/office/drawing/2014/main" id="{E4DF0958-0C87-4C28-9554-2FADC788C2B1}"/>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DEC53B48-7B73-49D1-A6FD-9DBF5141EA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7DEDDC41-2C98-4AF1-A0EA-AEEC34827C2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D2208F20-F93C-4530-8370-FC7818BABB3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52F51E0-B50B-43EA-B6AC-C16BD29C3ED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3" name="Picture 72">
            <a:extLst>
              <a:ext uri="{FF2B5EF4-FFF2-40B4-BE49-F238E27FC236}">
                <a16:creationId xmlns:a16="http://schemas.microsoft.com/office/drawing/2014/main" id="{6396A16A-AB7F-56CF-8149-7A06CA04D9A0}"/>
              </a:ext>
            </a:extLst>
          </p:cNvPr>
          <p:cNvPicPr>
            <a:picLocks noChangeAspect="1"/>
          </p:cNvPicPr>
          <p:nvPr/>
        </p:nvPicPr>
        <p:blipFill rotWithShape="1">
          <a:blip r:embed="rId2"/>
          <a:srcRect r="4027"/>
          <a:stretch/>
        </p:blipFill>
        <p:spPr>
          <a:xfrm>
            <a:off x="1788097" y="117368"/>
            <a:ext cx="1666987" cy="591937"/>
          </a:xfrm>
          <a:prstGeom prst="rect">
            <a:avLst/>
          </a:prstGeom>
        </p:spPr>
      </p:pic>
      <p:sp>
        <p:nvSpPr>
          <p:cNvPr id="74" name="TextBox 73">
            <a:extLst>
              <a:ext uri="{FF2B5EF4-FFF2-40B4-BE49-F238E27FC236}">
                <a16:creationId xmlns:a16="http://schemas.microsoft.com/office/drawing/2014/main" id="{8C213326-80F1-597A-FE09-694173287FF7}"/>
              </a:ext>
            </a:extLst>
          </p:cNvPr>
          <p:cNvSpPr txBox="1"/>
          <p:nvPr/>
        </p:nvSpPr>
        <p:spPr>
          <a:xfrm>
            <a:off x="242109" y="1061999"/>
            <a:ext cx="9470666" cy="2123658"/>
          </a:xfrm>
          <a:prstGeom prst="rect">
            <a:avLst/>
          </a:prstGeom>
          <a:noFill/>
        </p:spPr>
        <p:txBody>
          <a:bodyPr wrap="square">
            <a:spAutoFit/>
          </a:bodyPr>
          <a:lstStyle/>
          <a:p>
            <a:pPr marL="119063" marR="0" lvl="2"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EverSAFE is a culture where </a:t>
            </a:r>
          </a:p>
          <a:p>
            <a:pPr marL="119063" marR="0" lvl="2"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every person leads every task</a:t>
            </a:r>
          </a:p>
          <a:p>
            <a:pPr marL="119063" marR="0" lvl="2"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safely every time.</a:t>
            </a:r>
          </a:p>
        </p:txBody>
      </p:sp>
      <p:sp>
        <p:nvSpPr>
          <p:cNvPr id="77" name="TextBox 76">
            <a:extLst>
              <a:ext uri="{FF2B5EF4-FFF2-40B4-BE49-F238E27FC236}">
                <a16:creationId xmlns:a16="http://schemas.microsoft.com/office/drawing/2014/main" id="{E41B5C85-1E85-2B1B-496F-49B2C5509901}"/>
              </a:ext>
            </a:extLst>
          </p:cNvPr>
          <p:cNvSpPr txBox="1"/>
          <p:nvPr/>
        </p:nvSpPr>
        <p:spPr>
          <a:xfrm>
            <a:off x="95679" y="4402858"/>
            <a:ext cx="8707853" cy="1754326"/>
          </a:xfrm>
          <a:prstGeom prst="rect">
            <a:avLst/>
          </a:prstGeom>
          <a:noFill/>
        </p:spPr>
        <p:txBody>
          <a:bodyPr wrap="square">
            <a:spAutoFit/>
          </a:bodyPr>
          <a:lstStyle/>
          <a:p>
            <a:pPr marL="398463" marR="0" lvl="1"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The set of shared attitudes, values, 		</a:t>
            </a:r>
          </a:p>
          <a:p>
            <a:pPr marL="398463" marR="0" lvl="1"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goals, and practices that drive decision making through an organization. </a:t>
            </a:r>
          </a:p>
        </p:txBody>
      </p:sp>
      <p:pic>
        <p:nvPicPr>
          <p:cNvPr id="84" name="Picture 83">
            <a:extLst>
              <a:ext uri="{FF2B5EF4-FFF2-40B4-BE49-F238E27FC236}">
                <a16:creationId xmlns:a16="http://schemas.microsoft.com/office/drawing/2014/main" id="{4F861673-5A46-3225-2E27-4C8CF7CEBE8F}"/>
              </a:ext>
            </a:extLst>
          </p:cNvPr>
          <p:cNvPicPr>
            <a:picLocks noChangeAspect="1"/>
          </p:cNvPicPr>
          <p:nvPr/>
        </p:nvPicPr>
        <p:blipFill rotWithShape="1">
          <a:blip r:embed="rId2"/>
          <a:srcRect r="4027"/>
          <a:stretch/>
        </p:blipFill>
        <p:spPr>
          <a:xfrm>
            <a:off x="442438" y="1133859"/>
            <a:ext cx="2066639" cy="733851"/>
          </a:xfrm>
          <a:prstGeom prst="rect">
            <a:avLst/>
          </a:prstGeom>
        </p:spPr>
      </p:pic>
      <p:pic>
        <p:nvPicPr>
          <p:cNvPr id="86" name="Picture 85" descr="A picture containing text, sign, outdoor, room&#10;&#10;Description automatically generated">
            <a:extLst>
              <a:ext uri="{FF2B5EF4-FFF2-40B4-BE49-F238E27FC236}">
                <a16:creationId xmlns:a16="http://schemas.microsoft.com/office/drawing/2014/main" id="{EA1203EC-6307-7C21-8E96-30735DCCA8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8256737" y="3163117"/>
            <a:ext cx="3395684" cy="3461667"/>
          </a:xfrm>
          <a:prstGeom prst="rect">
            <a:avLst/>
          </a:prstGeom>
          <a:noFill/>
          <a:ln>
            <a:noFill/>
          </a:ln>
        </p:spPr>
      </p:pic>
      <p:sp>
        <p:nvSpPr>
          <p:cNvPr id="3" name="Rectangle 2">
            <a:extLst>
              <a:ext uri="{FF2B5EF4-FFF2-40B4-BE49-F238E27FC236}">
                <a16:creationId xmlns:a16="http://schemas.microsoft.com/office/drawing/2014/main" id="{16A44034-F769-2FB7-E27E-6EC61A84CBE3}"/>
              </a:ext>
            </a:extLst>
          </p:cNvPr>
          <p:cNvSpPr/>
          <p:nvPr/>
        </p:nvSpPr>
        <p:spPr>
          <a:xfrm>
            <a:off x="3454779" y="1133859"/>
            <a:ext cx="1759247" cy="626609"/>
          </a:xfrm>
          <a:prstGeom prst="rect">
            <a:avLst/>
          </a:prstGeom>
          <a:noFill/>
          <a:ln w="38100">
            <a:solidFill>
              <a:srgbClr val="2D72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E2B6060C-D002-62DE-6899-3CD120EAEFF4}"/>
              </a:ext>
            </a:extLst>
          </p:cNvPr>
          <p:cNvSpPr/>
          <p:nvPr/>
        </p:nvSpPr>
        <p:spPr>
          <a:xfrm>
            <a:off x="480477" y="4446494"/>
            <a:ext cx="7554570" cy="1754326"/>
          </a:xfrm>
          <a:prstGeom prst="rect">
            <a:avLst/>
          </a:prstGeom>
          <a:noFill/>
          <a:ln w="38100">
            <a:solidFill>
              <a:srgbClr val="2D72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005700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2000"/>
                                        <p:tgtEl>
                                          <p:spTgt spid="17"/>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77">
                                            <p:txEl>
                                              <p:pRg st="0" end="0"/>
                                            </p:txEl>
                                          </p:spTgt>
                                        </p:tgtEl>
                                        <p:attrNameLst>
                                          <p:attrName>style.visibility</p:attrName>
                                        </p:attrNameLst>
                                      </p:cBhvr>
                                      <p:to>
                                        <p:strVal val="visible"/>
                                      </p:to>
                                    </p:set>
                                    <p:animEffect transition="in" filter="fade">
                                      <p:cBhvr>
                                        <p:cTn id="15" dur="2000"/>
                                        <p:tgtEl>
                                          <p:spTgt spid="77">
                                            <p:txEl>
                                              <p:pRg st="0" end="0"/>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77">
                                            <p:txEl>
                                              <p:pRg st="1" end="1"/>
                                            </p:txEl>
                                          </p:spTgt>
                                        </p:tgtEl>
                                        <p:attrNameLst>
                                          <p:attrName>style.visibility</p:attrName>
                                        </p:attrNameLst>
                                      </p:cBhvr>
                                      <p:to>
                                        <p:strVal val="visible"/>
                                      </p:to>
                                    </p:set>
                                    <p:animEffect transition="in" filter="fade">
                                      <p:cBhvr>
                                        <p:cTn id="19" dur="2000"/>
                                        <p:tgtEl>
                                          <p:spTgt spid="7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7"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FF5C-006A-4B14-BAD8-F555CE4739BF}"/>
              </a:ext>
            </a:extLst>
          </p:cNvPr>
          <p:cNvSpPr>
            <a:spLocks noGrp="1"/>
          </p:cNvSpPr>
          <p:nvPr>
            <p:ph type="title"/>
          </p:nvPr>
        </p:nvSpPr>
        <p:spPr>
          <a:xfrm>
            <a:off x="242109" y="79384"/>
            <a:ext cx="5770948" cy="619086"/>
          </a:xfrm>
        </p:spPr>
        <p:txBody>
          <a:bodyPr anchor="b">
            <a:normAutofit/>
          </a:bodyPr>
          <a:lstStyle/>
          <a:p>
            <a:r>
              <a:rPr lang="en-US" sz="3600">
                <a:solidFill>
                  <a:schemeClr val="tx2"/>
                </a:solidFill>
              </a:rPr>
              <a:t>What is the EverSafe Index?</a:t>
            </a:r>
          </a:p>
        </p:txBody>
      </p:sp>
      <p:pic>
        <p:nvPicPr>
          <p:cNvPr id="17" name="Picture 16">
            <a:extLst>
              <a:ext uri="{FF2B5EF4-FFF2-40B4-BE49-F238E27FC236}">
                <a16:creationId xmlns:a16="http://schemas.microsoft.com/office/drawing/2014/main" id="{15CB07E5-4C3E-69D9-56BC-8D7B2205610C}"/>
              </a:ext>
            </a:extLst>
          </p:cNvPr>
          <p:cNvPicPr>
            <a:picLocks noChangeAspect="1"/>
          </p:cNvPicPr>
          <p:nvPr/>
        </p:nvPicPr>
        <p:blipFill rotWithShape="1">
          <a:blip r:embed="rId3"/>
          <a:srcRect l="36909" t="19138" r="37276" b="21523"/>
          <a:stretch/>
        </p:blipFill>
        <p:spPr>
          <a:xfrm>
            <a:off x="4457135" y="1536148"/>
            <a:ext cx="1071311" cy="401106"/>
          </a:xfrm>
          <a:prstGeom prst="rect">
            <a:avLst/>
          </a:prstGeom>
          <a:ln>
            <a:solidFill>
              <a:schemeClr val="bg1">
                <a:lumMod val="50000"/>
              </a:schemeClr>
            </a:solidFill>
          </a:ln>
        </p:spPr>
      </p:pic>
      <p:sp>
        <p:nvSpPr>
          <p:cNvPr id="21" name="TextBox 20">
            <a:extLst>
              <a:ext uri="{FF2B5EF4-FFF2-40B4-BE49-F238E27FC236}">
                <a16:creationId xmlns:a16="http://schemas.microsoft.com/office/drawing/2014/main" id="{5A6B04D2-C0CF-9240-E896-0C161DDC2CB2}"/>
              </a:ext>
            </a:extLst>
          </p:cNvPr>
          <p:cNvSpPr txBox="1"/>
          <p:nvPr/>
        </p:nvSpPr>
        <p:spPr>
          <a:xfrm>
            <a:off x="148515" y="6607557"/>
            <a:ext cx="1907717"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All scores capped at 100%</a:t>
            </a:r>
          </a:p>
        </p:txBody>
      </p:sp>
      <p:pic>
        <p:nvPicPr>
          <p:cNvPr id="4" name="Picture 3">
            <a:extLst>
              <a:ext uri="{FF2B5EF4-FFF2-40B4-BE49-F238E27FC236}">
                <a16:creationId xmlns:a16="http://schemas.microsoft.com/office/drawing/2014/main" id="{31FC945D-3D83-DD50-4861-7BFA7C6E97A9}"/>
              </a:ext>
            </a:extLst>
          </p:cNvPr>
          <p:cNvPicPr>
            <a:picLocks noChangeAspect="1"/>
          </p:cNvPicPr>
          <p:nvPr/>
        </p:nvPicPr>
        <p:blipFill rotWithShape="1">
          <a:blip r:embed="rId3"/>
          <a:srcRect l="69266" t="22456" r="4359" b="16916"/>
          <a:stretch/>
        </p:blipFill>
        <p:spPr>
          <a:xfrm>
            <a:off x="4856480" y="1866702"/>
            <a:ext cx="1071312" cy="401107"/>
          </a:xfrm>
          <a:prstGeom prst="rect">
            <a:avLst/>
          </a:prstGeom>
          <a:ln>
            <a:solidFill>
              <a:schemeClr val="bg1">
                <a:lumMod val="50000"/>
              </a:schemeClr>
            </a:solidFill>
          </a:ln>
        </p:spPr>
      </p:pic>
      <p:sp>
        <p:nvSpPr>
          <p:cNvPr id="22" name="TextBox 21">
            <a:extLst>
              <a:ext uri="{FF2B5EF4-FFF2-40B4-BE49-F238E27FC236}">
                <a16:creationId xmlns:a16="http://schemas.microsoft.com/office/drawing/2014/main" id="{860172EC-C20A-8881-1669-20806045297F}"/>
              </a:ext>
            </a:extLst>
          </p:cNvPr>
          <p:cNvSpPr txBox="1"/>
          <p:nvPr/>
        </p:nvSpPr>
        <p:spPr>
          <a:xfrm>
            <a:off x="4356754" y="1181300"/>
            <a:ext cx="2000568"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Behavior Based Safety</a:t>
            </a:r>
          </a:p>
        </p:txBody>
      </p:sp>
      <p:sp>
        <p:nvSpPr>
          <p:cNvPr id="28" name="TextBox 27">
            <a:extLst>
              <a:ext uri="{FF2B5EF4-FFF2-40B4-BE49-F238E27FC236}">
                <a16:creationId xmlns:a16="http://schemas.microsoft.com/office/drawing/2014/main" id="{389F3FC8-8DED-3FA5-DA21-9155A9331C99}"/>
              </a:ext>
            </a:extLst>
          </p:cNvPr>
          <p:cNvSpPr txBox="1"/>
          <p:nvPr/>
        </p:nvSpPr>
        <p:spPr>
          <a:xfrm>
            <a:off x="89788" y="1199461"/>
            <a:ext cx="2021403"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JSA Audits</a:t>
            </a:r>
          </a:p>
        </p:txBody>
      </p:sp>
      <p:sp>
        <p:nvSpPr>
          <p:cNvPr id="34" name="TextBox 33">
            <a:extLst>
              <a:ext uri="{FF2B5EF4-FFF2-40B4-BE49-F238E27FC236}">
                <a16:creationId xmlns:a16="http://schemas.microsoft.com/office/drawing/2014/main" id="{2A98C8FD-CCF6-01AB-1EB2-E77020301B0B}"/>
              </a:ext>
            </a:extLst>
          </p:cNvPr>
          <p:cNvSpPr txBox="1"/>
          <p:nvPr/>
        </p:nvSpPr>
        <p:spPr>
          <a:xfrm>
            <a:off x="2196097" y="1184136"/>
            <a:ext cx="2020665"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Service Line Audits</a:t>
            </a:r>
          </a:p>
        </p:txBody>
      </p:sp>
      <p:pic>
        <p:nvPicPr>
          <p:cNvPr id="36" name="Picture 35">
            <a:extLst>
              <a:ext uri="{FF2B5EF4-FFF2-40B4-BE49-F238E27FC236}">
                <a16:creationId xmlns:a16="http://schemas.microsoft.com/office/drawing/2014/main" id="{161A24D3-9661-8F67-0310-AC2B07223DD5}"/>
              </a:ext>
            </a:extLst>
          </p:cNvPr>
          <p:cNvPicPr>
            <a:picLocks noChangeAspect="1"/>
          </p:cNvPicPr>
          <p:nvPr/>
        </p:nvPicPr>
        <p:blipFill>
          <a:blip r:embed="rId4"/>
          <a:stretch>
            <a:fillRect/>
          </a:stretch>
        </p:blipFill>
        <p:spPr>
          <a:xfrm>
            <a:off x="1012334" y="2007840"/>
            <a:ext cx="939618" cy="696959"/>
          </a:xfrm>
          <a:prstGeom prst="rect">
            <a:avLst/>
          </a:prstGeom>
          <a:effectLst>
            <a:outerShdw blurRad="50800" dist="38100" dir="18900000" algn="bl" rotWithShape="0">
              <a:prstClr val="black">
                <a:alpha val="40000"/>
              </a:prstClr>
            </a:outerShdw>
          </a:effectLst>
        </p:spPr>
      </p:pic>
      <p:pic>
        <p:nvPicPr>
          <p:cNvPr id="40" name="Picture 39">
            <a:extLst>
              <a:ext uri="{FF2B5EF4-FFF2-40B4-BE49-F238E27FC236}">
                <a16:creationId xmlns:a16="http://schemas.microsoft.com/office/drawing/2014/main" id="{F713F7E4-A5BD-909E-365D-8D390C0CAC0F}"/>
              </a:ext>
            </a:extLst>
          </p:cNvPr>
          <p:cNvPicPr>
            <a:picLocks noChangeAspect="1"/>
          </p:cNvPicPr>
          <p:nvPr/>
        </p:nvPicPr>
        <p:blipFill>
          <a:blip r:embed="rId5"/>
          <a:stretch>
            <a:fillRect/>
          </a:stretch>
        </p:blipFill>
        <p:spPr>
          <a:xfrm>
            <a:off x="506196" y="1777900"/>
            <a:ext cx="939618" cy="718261"/>
          </a:xfrm>
          <a:prstGeom prst="rect">
            <a:avLst/>
          </a:prstGeom>
          <a:effectLst>
            <a:outerShdw blurRad="50800" dist="38100" dir="18900000" algn="bl" rotWithShape="0">
              <a:prstClr val="black">
                <a:alpha val="40000"/>
              </a:prstClr>
            </a:outerShdw>
          </a:effectLst>
        </p:spPr>
      </p:pic>
      <p:pic>
        <p:nvPicPr>
          <p:cNvPr id="38" name="Picture 37">
            <a:extLst>
              <a:ext uri="{FF2B5EF4-FFF2-40B4-BE49-F238E27FC236}">
                <a16:creationId xmlns:a16="http://schemas.microsoft.com/office/drawing/2014/main" id="{5DFD0566-0D3D-539A-9287-395FCA051AEF}"/>
              </a:ext>
            </a:extLst>
          </p:cNvPr>
          <p:cNvPicPr>
            <a:picLocks noChangeAspect="1"/>
          </p:cNvPicPr>
          <p:nvPr/>
        </p:nvPicPr>
        <p:blipFill>
          <a:blip r:embed="rId6"/>
          <a:stretch>
            <a:fillRect/>
          </a:stretch>
        </p:blipFill>
        <p:spPr>
          <a:xfrm>
            <a:off x="66667" y="1596930"/>
            <a:ext cx="939096" cy="690592"/>
          </a:xfrm>
          <a:prstGeom prst="rect">
            <a:avLst/>
          </a:prstGeom>
          <a:effectLst>
            <a:outerShdw blurRad="50800" dist="38100" dir="18900000" algn="bl" rotWithShape="0">
              <a:prstClr val="black">
                <a:alpha val="40000"/>
              </a:prstClr>
            </a:outerShdw>
          </a:effectLst>
        </p:spPr>
      </p:pic>
      <p:pic>
        <p:nvPicPr>
          <p:cNvPr id="44" name="Picture 43">
            <a:extLst>
              <a:ext uri="{FF2B5EF4-FFF2-40B4-BE49-F238E27FC236}">
                <a16:creationId xmlns:a16="http://schemas.microsoft.com/office/drawing/2014/main" id="{CAD31AF0-A1A1-E032-4AFC-A27B2EC8FBCE}"/>
              </a:ext>
            </a:extLst>
          </p:cNvPr>
          <p:cNvPicPr>
            <a:picLocks noChangeAspect="1"/>
          </p:cNvPicPr>
          <p:nvPr/>
        </p:nvPicPr>
        <p:blipFill>
          <a:blip r:embed="rId7"/>
          <a:stretch>
            <a:fillRect/>
          </a:stretch>
        </p:blipFill>
        <p:spPr>
          <a:xfrm>
            <a:off x="2209962" y="1564488"/>
            <a:ext cx="747757" cy="629985"/>
          </a:xfrm>
          <a:prstGeom prst="rect">
            <a:avLst/>
          </a:prstGeom>
          <a:effectLst>
            <a:outerShdw blurRad="50800" dist="38100" dir="18900000" algn="bl" rotWithShape="0">
              <a:prstClr val="black">
                <a:alpha val="40000"/>
              </a:prstClr>
            </a:outerShdw>
          </a:effectLst>
        </p:spPr>
      </p:pic>
      <p:pic>
        <p:nvPicPr>
          <p:cNvPr id="46" name="Picture 45">
            <a:extLst>
              <a:ext uri="{FF2B5EF4-FFF2-40B4-BE49-F238E27FC236}">
                <a16:creationId xmlns:a16="http://schemas.microsoft.com/office/drawing/2014/main" id="{C103E83D-7E23-B8CD-3B88-F63E3ED40784}"/>
              </a:ext>
            </a:extLst>
          </p:cNvPr>
          <p:cNvPicPr>
            <a:picLocks noChangeAspect="1"/>
          </p:cNvPicPr>
          <p:nvPr/>
        </p:nvPicPr>
        <p:blipFill>
          <a:blip r:embed="rId8"/>
          <a:stretch>
            <a:fillRect/>
          </a:stretch>
        </p:blipFill>
        <p:spPr>
          <a:xfrm>
            <a:off x="2993021" y="4863914"/>
            <a:ext cx="917370" cy="774260"/>
          </a:xfrm>
          <a:prstGeom prst="rect">
            <a:avLst/>
          </a:prstGeom>
        </p:spPr>
      </p:pic>
      <p:pic>
        <p:nvPicPr>
          <p:cNvPr id="42" name="Picture 41">
            <a:extLst>
              <a:ext uri="{FF2B5EF4-FFF2-40B4-BE49-F238E27FC236}">
                <a16:creationId xmlns:a16="http://schemas.microsoft.com/office/drawing/2014/main" id="{29AAD8C6-3080-E4FA-024B-A26337C04C2F}"/>
              </a:ext>
            </a:extLst>
          </p:cNvPr>
          <p:cNvPicPr>
            <a:picLocks noChangeAspect="1"/>
          </p:cNvPicPr>
          <p:nvPr/>
        </p:nvPicPr>
        <p:blipFill>
          <a:blip r:embed="rId9"/>
          <a:stretch>
            <a:fillRect/>
          </a:stretch>
        </p:blipFill>
        <p:spPr>
          <a:xfrm>
            <a:off x="3061121" y="1566943"/>
            <a:ext cx="806388" cy="634022"/>
          </a:xfrm>
          <a:prstGeom prst="rect">
            <a:avLst/>
          </a:prstGeom>
          <a:effectLst>
            <a:outerShdw blurRad="50800" dist="38100" dir="18900000" algn="bl" rotWithShape="0">
              <a:prstClr val="black">
                <a:alpha val="40000"/>
              </a:prstClr>
            </a:outerShdw>
          </a:effectLst>
        </p:spPr>
      </p:pic>
      <p:sp>
        <p:nvSpPr>
          <p:cNvPr id="39" name="TextBox 38">
            <a:extLst>
              <a:ext uri="{FF2B5EF4-FFF2-40B4-BE49-F238E27FC236}">
                <a16:creationId xmlns:a16="http://schemas.microsoft.com/office/drawing/2014/main" id="{634FD1AE-EB2E-080E-0F63-3725E4E49DC1}"/>
              </a:ext>
            </a:extLst>
          </p:cNvPr>
          <p:cNvSpPr txBox="1"/>
          <p:nvPr/>
        </p:nvSpPr>
        <p:spPr>
          <a:xfrm>
            <a:off x="244013" y="774840"/>
            <a:ext cx="11802676"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HSE Participation</a:t>
            </a:r>
          </a:p>
        </p:txBody>
      </p:sp>
      <p:sp>
        <p:nvSpPr>
          <p:cNvPr id="50" name="TextBox 49">
            <a:extLst>
              <a:ext uri="{FF2B5EF4-FFF2-40B4-BE49-F238E27FC236}">
                <a16:creationId xmlns:a16="http://schemas.microsoft.com/office/drawing/2014/main" id="{7B1BAE36-CCD9-14BA-8738-569F442E6A6F}"/>
              </a:ext>
            </a:extLst>
          </p:cNvPr>
          <p:cNvSpPr txBox="1"/>
          <p:nvPr/>
        </p:nvSpPr>
        <p:spPr>
          <a:xfrm>
            <a:off x="5582784" y="5696795"/>
            <a:ext cx="2129981"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GPS Measures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Score </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 R</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ate/100 Miles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&gt; 90%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 100% Rating</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10% </a:t>
            </a:r>
          </a:p>
        </p:txBody>
      </p:sp>
      <p:sp>
        <p:nvSpPr>
          <p:cNvPr id="53" name="TextBox 52">
            <a:extLst>
              <a:ext uri="{FF2B5EF4-FFF2-40B4-BE49-F238E27FC236}">
                <a16:creationId xmlns:a16="http://schemas.microsoft.com/office/drawing/2014/main" id="{68CB8E99-6CFB-A0DD-9F72-1090B8D8681C}"/>
              </a:ext>
            </a:extLst>
          </p:cNvPr>
          <p:cNvSpPr txBox="1"/>
          <p:nvPr/>
        </p:nvSpPr>
        <p:spPr>
          <a:xfrm>
            <a:off x="5607557" y="4268986"/>
            <a:ext cx="2021402"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Driver Safety Scores</a:t>
            </a:r>
          </a:p>
        </p:txBody>
      </p:sp>
      <p:sp>
        <p:nvSpPr>
          <p:cNvPr id="55" name="TextBox 54">
            <a:extLst>
              <a:ext uri="{FF2B5EF4-FFF2-40B4-BE49-F238E27FC236}">
                <a16:creationId xmlns:a16="http://schemas.microsoft.com/office/drawing/2014/main" id="{6C1E9ED2-B965-ECA8-7A66-E470A24BC889}"/>
              </a:ext>
            </a:extLst>
          </p:cNvPr>
          <p:cNvSpPr txBox="1"/>
          <p:nvPr/>
        </p:nvSpPr>
        <p:spPr>
          <a:xfrm>
            <a:off x="2979218" y="4268780"/>
            <a:ext cx="2018402"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Vehicle Inspections</a:t>
            </a:r>
          </a:p>
        </p:txBody>
      </p:sp>
      <p:sp>
        <p:nvSpPr>
          <p:cNvPr id="57" name="TextBox 56">
            <a:extLst>
              <a:ext uri="{FF2B5EF4-FFF2-40B4-BE49-F238E27FC236}">
                <a16:creationId xmlns:a16="http://schemas.microsoft.com/office/drawing/2014/main" id="{A6B1C4C4-0F0E-76F5-061C-6DC34344E647}"/>
              </a:ext>
            </a:extLst>
          </p:cNvPr>
          <p:cNvSpPr txBox="1"/>
          <p:nvPr/>
        </p:nvSpPr>
        <p:spPr>
          <a:xfrm>
            <a:off x="242109" y="4268779"/>
            <a:ext cx="2020195"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Driver Qualification</a:t>
            </a:r>
          </a:p>
        </p:txBody>
      </p:sp>
      <p:sp>
        <p:nvSpPr>
          <p:cNvPr id="65" name="TextBox 64">
            <a:extLst>
              <a:ext uri="{FF2B5EF4-FFF2-40B4-BE49-F238E27FC236}">
                <a16:creationId xmlns:a16="http://schemas.microsoft.com/office/drawing/2014/main" id="{1BE968CB-E925-01EB-8418-780DB8E37E29}"/>
              </a:ext>
            </a:extLst>
          </p:cNvPr>
          <p:cNvSpPr txBox="1"/>
          <p:nvPr/>
        </p:nvSpPr>
        <p:spPr>
          <a:xfrm>
            <a:off x="268820" y="3829933"/>
            <a:ext cx="11802676"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Vehicular Safety</a:t>
            </a:r>
          </a:p>
        </p:txBody>
      </p:sp>
      <p:pic>
        <p:nvPicPr>
          <p:cNvPr id="41" name="Picture 40">
            <a:extLst>
              <a:ext uri="{FF2B5EF4-FFF2-40B4-BE49-F238E27FC236}">
                <a16:creationId xmlns:a16="http://schemas.microsoft.com/office/drawing/2014/main" id="{FBCCA447-4E26-C0BC-3932-3539824D74F4}"/>
              </a:ext>
            </a:extLst>
          </p:cNvPr>
          <p:cNvPicPr>
            <a:picLocks noChangeAspect="1"/>
          </p:cNvPicPr>
          <p:nvPr/>
        </p:nvPicPr>
        <p:blipFill>
          <a:blip r:embed="rId10"/>
          <a:stretch>
            <a:fillRect/>
          </a:stretch>
        </p:blipFill>
        <p:spPr>
          <a:xfrm>
            <a:off x="3517167" y="4622715"/>
            <a:ext cx="968022" cy="597753"/>
          </a:xfrm>
          <a:prstGeom prst="rect">
            <a:avLst/>
          </a:prstGeom>
        </p:spPr>
      </p:pic>
      <p:sp>
        <p:nvSpPr>
          <p:cNvPr id="67" name="TextBox 66">
            <a:extLst>
              <a:ext uri="{FF2B5EF4-FFF2-40B4-BE49-F238E27FC236}">
                <a16:creationId xmlns:a16="http://schemas.microsoft.com/office/drawing/2014/main" id="{BD2F171A-7E9D-3833-D04E-E4024A4CB33E}"/>
              </a:ext>
            </a:extLst>
          </p:cNvPr>
          <p:cNvSpPr txBox="1"/>
          <p:nvPr/>
        </p:nvSpPr>
        <p:spPr>
          <a:xfrm>
            <a:off x="7840462" y="5680129"/>
            <a:ext cx="1418727" cy="769441"/>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&gt; 20MPH – 20 pts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&gt; 10MPH – 10 pts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Hard Brake – 6 pts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Hard Accel – 2 pts </a:t>
            </a:r>
          </a:p>
        </p:txBody>
      </p:sp>
      <p:sp>
        <p:nvSpPr>
          <p:cNvPr id="68" name="TextBox 67">
            <a:extLst>
              <a:ext uri="{FF2B5EF4-FFF2-40B4-BE49-F238E27FC236}">
                <a16:creationId xmlns:a16="http://schemas.microsoft.com/office/drawing/2014/main" id="{F8EBE1D4-288A-04D2-ABB2-1298B4018D54}"/>
              </a:ext>
            </a:extLst>
          </p:cNvPr>
          <p:cNvSpPr txBox="1"/>
          <p:nvPr/>
        </p:nvSpPr>
        <p:spPr>
          <a:xfrm>
            <a:off x="9871610" y="4268986"/>
            <a:ext cx="2036012"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FMCSA Ratings</a:t>
            </a:r>
          </a:p>
        </p:txBody>
      </p:sp>
      <p:sp>
        <p:nvSpPr>
          <p:cNvPr id="69" name="TextBox 68">
            <a:extLst>
              <a:ext uri="{FF2B5EF4-FFF2-40B4-BE49-F238E27FC236}">
                <a16:creationId xmlns:a16="http://schemas.microsoft.com/office/drawing/2014/main" id="{360BEF5A-D0B3-E02D-0296-C117120375E1}"/>
              </a:ext>
            </a:extLst>
          </p:cNvPr>
          <p:cNvSpPr txBox="1"/>
          <p:nvPr/>
        </p:nvSpPr>
        <p:spPr>
          <a:xfrm>
            <a:off x="9671158" y="5628910"/>
            <a:ext cx="2400337" cy="984885"/>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Composite </a:t>
            </a: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 </a:t>
            </a: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sym typeface="Wingdings" panose="05000000000000000000" pitchFamily="2" charset="2"/>
              </a:rPr>
              <a:t>7 CSA Categories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Unsafe Driving	   Crashes   Driver Fitness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Hours of Service         Vehicle Maint</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Controlled Substance      HazMat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5% </a:t>
            </a:r>
          </a:p>
        </p:txBody>
      </p:sp>
      <p:pic>
        <p:nvPicPr>
          <p:cNvPr id="20" name="Picture 19">
            <a:extLst>
              <a:ext uri="{FF2B5EF4-FFF2-40B4-BE49-F238E27FC236}">
                <a16:creationId xmlns:a16="http://schemas.microsoft.com/office/drawing/2014/main" id="{E2A3BFB3-F6CA-D9AC-DC6A-E6BB46AEED98}"/>
              </a:ext>
            </a:extLst>
          </p:cNvPr>
          <p:cNvPicPr>
            <a:picLocks noChangeAspect="1"/>
          </p:cNvPicPr>
          <p:nvPr/>
        </p:nvPicPr>
        <p:blipFill>
          <a:blip r:embed="rId11"/>
          <a:stretch>
            <a:fillRect/>
          </a:stretch>
        </p:blipFill>
        <p:spPr>
          <a:xfrm>
            <a:off x="10644159" y="4888523"/>
            <a:ext cx="1148513" cy="583827"/>
          </a:xfrm>
          <a:prstGeom prst="rect">
            <a:avLst/>
          </a:prstGeom>
        </p:spPr>
      </p:pic>
      <p:pic>
        <p:nvPicPr>
          <p:cNvPr id="1026" name="Picture 2" descr="U.S. Department of Transportation">
            <a:extLst>
              <a:ext uri="{FF2B5EF4-FFF2-40B4-BE49-F238E27FC236}">
                <a16:creationId xmlns:a16="http://schemas.microsoft.com/office/drawing/2014/main" id="{9F3EAC1F-F53D-05A5-CAFC-255DCF30C59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2955" r="23394"/>
          <a:stretch/>
        </p:blipFill>
        <p:spPr bwMode="auto">
          <a:xfrm>
            <a:off x="9934466" y="4660906"/>
            <a:ext cx="740552" cy="724664"/>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71">
            <a:extLst>
              <a:ext uri="{FF2B5EF4-FFF2-40B4-BE49-F238E27FC236}">
                <a16:creationId xmlns:a16="http://schemas.microsoft.com/office/drawing/2014/main" id="{EFB4B75F-C6E9-C5E6-80F6-BEF733C2D1F2}"/>
              </a:ext>
            </a:extLst>
          </p:cNvPr>
          <p:cNvSpPr txBox="1"/>
          <p:nvPr/>
        </p:nvSpPr>
        <p:spPr>
          <a:xfrm>
            <a:off x="8571897" y="2688064"/>
            <a:ext cx="2202495"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15+ Min. Weekly Meeting</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 pos="2111375"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Branch/Client/Corp Topics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Score is % attendance</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15% </a:t>
            </a:r>
          </a:p>
        </p:txBody>
      </p:sp>
      <p:sp>
        <p:nvSpPr>
          <p:cNvPr id="75" name="TextBox 74">
            <a:extLst>
              <a:ext uri="{FF2B5EF4-FFF2-40B4-BE49-F238E27FC236}">
                <a16:creationId xmlns:a16="http://schemas.microsoft.com/office/drawing/2014/main" id="{AD41B95D-F38D-E060-920F-CEE68D7BB858}"/>
              </a:ext>
            </a:extLst>
          </p:cNvPr>
          <p:cNvSpPr txBox="1"/>
          <p:nvPr/>
        </p:nvSpPr>
        <p:spPr>
          <a:xfrm>
            <a:off x="8618606" y="1158272"/>
            <a:ext cx="2004096"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HSE Meetings</a:t>
            </a:r>
          </a:p>
        </p:txBody>
      </p:sp>
      <p:sp>
        <p:nvSpPr>
          <p:cNvPr id="76" name="TextBox 75">
            <a:extLst>
              <a:ext uri="{FF2B5EF4-FFF2-40B4-BE49-F238E27FC236}">
                <a16:creationId xmlns:a16="http://schemas.microsoft.com/office/drawing/2014/main" id="{6B6AC766-C7E8-3273-9A35-D0910E822D9D}"/>
              </a:ext>
            </a:extLst>
          </p:cNvPr>
          <p:cNvSpPr txBox="1"/>
          <p:nvPr/>
        </p:nvSpPr>
        <p:spPr>
          <a:xfrm>
            <a:off x="10850693" y="2695241"/>
            <a:ext cx="1273634" cy="938719"/>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Ex:  20 EE’s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Goal: </a:t>
            </a:r>
          </a:p>
          <a:p>
            <a:pPr marL="233363" marR="0" lvl="1"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20 EE</a:t>
            </a:r>
          </a:p>
          <a:p>
            <a:pPr marL="233363" marR="0" lvl="1"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 x 4 weeks</a:t>
            </a:r>
          </a:p>
          <a:p>
            <a:pPr marL="233363" marR="0" lvl="1"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 80 EE Attend</a:t>
            </a:r>
          </a:p>
        </p:txBody>
      </p:sp>
      <p:sp>
        <p:nvSpPr>
          <p:cNvPr id="78" name="TextBox 77">
            <a:extLst>
              <a:ext uri="{FF2B5EF4-FFF2-40B4-BE49-F238E27FC236}">
                <a16:creationId xmlns:a16="http://schemas.microsoft.com/office/drawing/2014/main" id="{20BD7F4D-4509-538F-CD33-4FCD0E73BFF2}"/>
              </a:ext>
            </a:extLst>
          </p:cNvPr>
          <p:cNvSpPr txBox="1"/>
          <p:nvPr/>
        </p:nvSpPr>
        <p:spPr>
          <a:xfrm>
            <a:off x="4367490" y="2665959"/>
            <a:ext cx="1996712"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All Employees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1 per 400 work hours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Score is % of goal.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10% </a:t>
            </a:r>
          </a:p>
        </p:txBody>
      </p:sp>
      <p:sp>
        <p:nvSpPr>
          <p:cNvPr id="79" name="TextBox 78">
            <a:extLst>
              <a:ext uri="{FF2B5EF4-FFF2-40B4-BE49-F238E27FC236}">
                <a16:creationId xmlns:a16="http://schemas.microsoft.com/office/drawing/2014/main" id="{68CE4732-7B4E-F588-414F-91E80363145D}"/>
              </a:ext>
            </a:extLst>
          </p:cNvPr>
          <p:cNvSpPr txBox="1"/>
          <p:nvPr/>
        </p:nvSpPr>
        <p:spPr>
          <a:xfrm>
            <a:off x="40446" y="2698877"/>
            <a:ext cx="2014804"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Crew Leads, </a:t>
            </a: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Supv</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HSE</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1 per 100 work hours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Score is % of goal.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10% </a:t>
            </a:r>
          </a:p>
        </p:txBody>
      </p:sp>
      <p:sp>
        <p:nvSpPr>
          <p:cNvPr id="80" name="TextBox 79">
            <a:extLst>
              <a:ext uri="{FF2B5EF4-FFF2-40B4-BE49-F238E27FC236}">
                <a16:creationId xmlns:a16="http://schemas.microsoft.com/office/drawing/2014/main" id="{5ADA7591-A1FA-67D3-DC5B-4F33D62432E0}"/>
              </a:ext>
            </a:extLst>
          </p:cNvPr>
          <p:cNvSpPr txBox="1"/>
          <p:nvPr/>
        </p:nvSpPr>
        <p:spPr>
          <a:xfrm>
            <a:off x="2226384" y="2696078"/>
            <a:ext cx="2021404"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Crew Leads, </a:t>
            </a:r>
            <a:r>
              <a:rPr kumimoji="0" lang="en-US" sz="1400" b="0" i="0" u="none" strike="noStrike" kern="1200" cap="none" spc="0" normalizeH="0" baseline="0" noProof="0" err="1">
                <a:ln>
                  <a:noFill/>
                </a:ln>
                <a:solidFill>
                  <a:prstClr val="black"/>
                </a:solidFill>
                <a:effectLst/>
                <a:uLnTx/>
                <a:uFillTx/>
                <a:latin typeface="Calibri" panose="020F0502020204030204"/>
                <a:ea typeface="+mn-ea"/>
                <a:cs typeface="+mn-cs"/>
              </a:rPr>
              <a:t>Supv</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HSE</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1 per 200 work hours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Score is % of goal.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20% </a:t>
            </a:r>
          </a:p>
        </p:txBody>
      </p:sp>
      <p:sp>
        <p:nvSpPr>
          <p:cNvPr id="81" name="TextBox 80">
            <a:extLst>
              <a:ext uri="{FF2B5EF4-FFF2-40B4-BE49-F238E27FC236}">
                <a16:creationId xmlns:a16="http://schemas.microsoft.com/office/drawing/2014/main" id="{D86E28EE-DBAF-908E-7D29-E9710F2EDE39}"/>
              </a:ext>
            </a:extLst>
          </p:cNvPr>
          <p:cNvSpPr txBox="1"/>
          <p:nvPr/>
        </p:nvSpPr>
        <p:spPr>
          <a:xfrm>
            <a:off x="2978807" y="5696795"/>
            <a:ext cx="2022213"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All Drivable Vehicles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100% Fleet - Monthly</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Score is % inspected</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10% </a:t>
            </a:r>
          </a:p>
        </p:txBody>
      </p:sp>
      <p:sp>
        <p:nvSpPr>
          <p:cNvPr id="82" name="TextBox 81">
            <a:extLst>
              <a:ext uri="{FF2B5EF4-FFF2-40B4-BE49-F238E27FC236}">
                <a16:creationId xmlns:a16="http://schemas.microsoft.com/office/drawing/2014/main" id="{EC34878A-6922-F4CD-DB26-7479A200F60B}"/>
              </a:ext>
            </a:extLst>
          </p:cNvPr>
          <p:cNvSpPr txBox="1"/>
          <p:nvPr/>
        </p:nvSpPr>
        <p:spPr>
          <a:xfrm>
            <a:off x="221967" y="5689103"/>
            <a:ext cx="2007095"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Commercial DQ Files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DISA reviews, scores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Score is % complete</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10% </a:t>
            </a:r>
          </a:p>
        </p:txBody>
      </p:sp>
      <p:pic>
        <p:nvPicPr>
          <p:cNvPr id="85" name="Picture 84">
            <a:extLst>
              <a:ext uri="{FF2B5EF4-FFF2-40B4-BE49-F238E27FC236}">
                <a16:creationId xmlns:a16="http://schemas.microsoft.com/office/drawing/2014/main" id="{BB62E36E-4EC4-9AE7-F9AF-92AAF137C766}"/>
              </a:ext>
            </a:extLst>
          </p:cNvPr>
          <p:cNvPicPr>
            <a:picLocks noChangeAspect="1"/>
          </p:cNvPicPr>
          <p:nvPr/>
        </p:nvPicPr>
        <p:blipFill>
          <a:blip r:embed="rId13"/>
          <a:stretch>
            <a:fillRect/>
          </a:stretch>
        </p:blipFill>
        <p:spPr>
          <a:xfrm>
            <a:off x="3265495" y="1945667"/>
            <a:ext cx="965544" cy="629985"/>
          </a:xfrm>
          <a:prstGeom prst="rect">
            <a:avLst/>
          </a:prstGeom>
        </p:spPr>
      </p:pic>
      <p:sp>
        <p:nvSpPr>
          <p:cNvPr id="87" name="TextBox 86">
            <a:extLst>
              <a:ext uri="{FF2B5EF4-FFF2-40B4-BE49-F238E27FC236}">
                <a16:creationId xmlns:a16="http://schemas.microsoft.com/office/drawing/2014/main" id="{6E72E259-C335-7B75-1F8C-0686DC18F2B8}"/>
              </a:ext>
            </a:extLst>
          </p:cNvPr>
          <p:cNvSpPr txBox="1"/>
          <p:nvPr/>
        </p:nvSpPr>
        <p:spPr>
          <a:xfrm>
            <a:off x="9772153" y="275167"/>
            <a:ext cx="2175834" cy="307777"/>
          </a:xfrm>
          <a:prstGeom prst="rect">
            <a:avLst/>
          </a:prstGeom>
          <a:solidFill>
            <a:schemeClr val="bg1"/>
          </a:solidFill>
          <a:ln>
            <a:solidFill>
              <a:schemeClr val="accent5">
                <a:lumMod val="75000"/>
              </a:schemeClr>
            </a:solidFill>
          </a:ln>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2023 Target:  80% Overall</a:t>
            </a:r>
          </a:p>
        </p:txBody>
      </p:sp>
      <p:sp>
        <p:nvSpPr>
          <p:cNvPr id="88" name="TextBox 87">
            <a:extLst>
              <a:ext uri="{FF2B5EF4-FFF2-40B4-BE49-F238E27FC236}">
                <a16:creationId xmlns:a16="http://schemas.microsoft.com/office/drawing/2014/main" id="{52757511-8F22-DF77-413F-BA7F4379FAA2}"/>
              </a:ext>
            </a:extLst>
          </p:cNvPr>
          <p:cNvSpPr txBox="1"/>
          <p:nvPr/>
        </p:nvSpPr>
        <p:spPr>
          <a:xfrm>
            <a:off x="10154974" y="798363"/>
            <a:ext cx="1793013" cy="261610"/>
          </a:xfrm>
          <a:prstGeom prst="rect">
            <a:avLst/>
          </a:prstGeom>
          <a:solidFill>
            <a:schemeClr val="bg1">
              <a:lumMod val="95000"/>
            </a:schemeClr>
          </a:solidFill>
          <a:ln>
            <a:solidFill>
              <a:schemeClr val="bg1">
                <a:lumMod val="85000"/>
              </a:schemeClr>
            </a:solidFill>
          </a:ln>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65% Overall Contribution</a:t>
            </a:r>
          </a:p>
        </p:txBody>
      </p:sp>
      <p:sp>
        <p:nvSpPr>
          <p:cNvPr id="89" name="TextBox 88">
            <a:extLst>
              <a:ext uri="{FF2B5EF4-FFF2-40B4-BE49-F238E27FC236}">
                <a16:creationId xmlns:a16="http://schemas.microsoft.com/office/drawing/2014/main" id="{C87A8600-CDB3-CB63-5BB1-B8555A5AA1B8}"/>
              </a:ext>
            </a:extLst>
          </p:cNvPr>
          <p:cNvSpPr txBox="1"/>
          <p:nvPr/>
        </p:nvSpPr>
        <p:spPr>
          <a:xfrm>
            <a:off x="10154974" y="3855263"/>
            <a:ext cx="1793013" cy="261610"/>
          </a:xfrm>
          <a:prstGeom prst="rect">
            <a:avLst/>
          </a:prstGeom>
          <a:solidFill>
            <a:schemeClr val="bg1">
              <a:lumMod val="95000"/>
            </a:schemeClr>
          </a:solidFill>
          <a:ln>
            <a:solidFill>
              <a:schemeClr val="bg1">
                <a:lumMod val="85000"/>
              </a:schemeClr>
            </a:solidFill>
          </a:ln>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35% Overall Contribution</a:t>
            </a:r>
          </a:p>
        </p:txBody>
      </p:sp>
      <p:pic>
        <p:nvPicPr>
          <p:cNvPr id="58" name="Picture 57">
            <a:extLst>
              <a:ext uri="{FF2B5EF4-FFF2-40B4-BE49-F238E27FC236}">
                <a16:creationId xmlns:a16="http://schemas.microsoft.com/office/drawing/2014/main" id="{8BAC5EF6-3483-5318-8EA8-737EE7AC96C6}"/>
              </a:ext>
            </a:extLst>
          </p:cNvPr>
          <p:cNvPicPr>
            <a:picLocks noChangeAspect="1"/>
          </p:cNvPicPr>
          <p:nvPr/>
        </p:nvPicPr>
        <p:blipFill>
          <a:blip r:embed="rId14"/>
          <a:stretch>
            <a:fillRect/>
          </a:stretch>
        </p:blipFill>
        <p:spPr>
          <a:xfrm>
            <a:off x="8639812" y="1507117"/>
            <a:ext cx="827204" cy="552643"/>
          </a:xfrm>
          <a:prstGeom prst="rect">
            <a:avLst/>
          </a:prstGeom>
        </p:spPr>
      </p:pic>
      <p:pic>
        <p:nvPicPr>
          <p:cNvPr id="59" name="Picture 58">
            <a:extLst>
              <a:ext uri="{FF2B5EF4-FFF2-40B4-BE49-F238E27FC236}">
                <a16:creationId xmlns:a16="http://schemas.microsoft.com/office/drawing/2014/main" id="{F7A9A6CB-D5BD-848F-0CF3-E1E7EF2A7795}"/>
              </a:ext>
            </a:extLst>
          </p:cNvPr>
          <p:cNvPicPr>
            <a:picLocks noChangeAspect="1"/>
          </p:cNvPicPr>
          <p:nvPr/>
        </p:nvPicPr>
        <p:blipFill>
          <a:blip r:embed="rId15"/>
          <a:stretch>
            <a:fillRect/>
          </a:stretch>
        </p:blipFill>
        <p:spPr>
          <a:xfrm>
            <a:off x="5615470" y="4633462"/>
            <a:ext cx="1081812" cy="540906"/>
          </a:xfrm>
          <a:prstGeom prst="rect">
            <a:avLst/>
          </a:prstGeom>
        </p:spPr>
      </p:pic>
      <p:cxnSp>
        <p:nvCxnSpPr>
          <p:cNvPr id="60" name="Straight Connector 59">
            <a:extLst>
              <a:ext uri="{FF2B5EF4-FFF2-40B4-BE49-F238E27FC236}">
                <a16:creationId xmlns:a16="http://schemas.microsoft.com/office/drawing/2014/main" id="{9FFFECD3-F6A1-83EC-2AAA-21C6392F6AE3}"/>
              </a:ext>
            </a:extLst>
          </p:cNvPr>
          <p:cNvCxnSpPr/>
          <p:nvPr/>
        </p:nvCxnSpPr>
        <p:spPr>
          <a:xfrm>
            <a:off x="6743712" y="4935303"/>
            <a:ext cx="69176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D76207B-C090-4A13-24F1-938524A893FE}"/>
              </a:ext>
            </a:extLst>
          </p:cNvPr>
          <p:cNvCxnSpPr>
            <a:cxnSpLocks/>
          </p:cNvCxnSpPr>
          <p:nvPr/>
        </p:nvCxnSpPr>
        <p:spPr>
          <a:xfrm>
            <a:off x="6124567" y="5190067"/>
            <a:ext cx="0" cy="26204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9B3ADE1-387B-5E68-B782-5AD2B8231F5B}"/>
              </a:ext>
            </a:extLst>
          </p:cNvPr>
          <p:cNvCxnSpPr>
            <a:cxnSpLocks/>
          </p:cNvCxnSpPr>
          <p:nvPr/>
        </p:nvCxnSpPr>
        <p:spPr>
          <a:xfrm>
            <a:off x="6743712" y="5174368"/>
            <a:ext cx="345882" cy="211202"/>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73" name="Picture 72">
            <a:extLst>
              <a:ext uri="{FF2B5EF4-FFF2-40B4-BE49-F238E27FC236}">
                <a16:creationId xmlns:a16="http://schemas.microsoft.com/office/drawing/2014/main" id="{6396A16A-AB7F-56CF-8149-7A06CA04D9A0}"/>
              </a:ext>
            </a:extLst>
          </p:cNvPr>
          <p:cNvPicPr>
            <a:picLocks noChangeAspect="1"/>
          </p:cNvPicPr>
          <p:nvPr/>
        </p:nvPicPr>
        <p:blipFill rotWithShape="1">
          <a:blip r:embed="rId16"/>
          <a:srcRect r="4027"/>
          <a:stretch/>
        </p:blipFill>
        <p:spPr>
          <a:xfrm>
            <a:off x="2472480" y="146910"/>
            <a:ext cx="1666987" cy="591937"/>
          </a:xfrm>
          <a:prstGeom prst="rect">
            <a:avLst/>
          </a:prstGeom>
        </p:spPr>
      </p:pic>
      <p:pic>
        <p:nvPicPr>
          <p:cNvPr id="71" name="Picture 70">
            <a:extLst>
              <a:ext uri="{FF2B5EF4-FFF2-40B4-BE49-F238E27FC236}">
                <a16:creationId xmlns:a16="http://schemas.microsoft.com/office/drawing/2014/main" id="{489A9268-E96B-071E-350F-02B432127040}"/>
              </a:ext>
            </a:extLst>
          </p:cNvPr>
          <p:cNvPicPr>
            <a:picLocks noChangeAspect="1"/>
          </p:cNvPicPr>
          <p:nvPr/>
        </p:nvPicPr>
        <p:blipFill rotWithShape="1">
          <a:blip r:embed="rId17"/>
          <a:srcRect l="20831"/>
          <a:stretch/>
        </p:blipFill>
        <p:spPr>
          <a:xfrm>
            <a:off x="2301269" y="1999146"/>
            <a:ext cx="860928" cy="622580"/>
          </a:xfrm>
          <a:prstGeom prst="rect">
            <a:avLst/>
          </a:prstGeom>
        </p:spPr>
      </p:pic>
      <p:pic>
        <p:nvPicPr>
          <p:cNvPr id="3" name="Picture 2">
            <a:extLst>
              <a:ext uri="{FF2B5EF4-FFF2-40B4-BE49-F238E27FC236}">
                <a16:creationId xmlns:a16="http://schemas.microsoft.com/office/drawing/2014/main" id="{2242DE12-900B-2300-D0E1-FCA469BF68B0}"/>
              </a:ext>
            </a:extLst>
          </p:cNvPr>
          <p:cNvPicPr>
            <a:picLocks noChangeAspect="1"/>
          </p:cNvPicPr>
          <p:nvPr/>
        </p:nvPicPr>
        <p:blipFill>
          <a:blip r:embed="rId18"/>
          <a:stretch>
            <a:fillRect/>
          </a:stretch>
        </p:blipFill>
        <p:spPr>
          <a:xfrm>
            <a:off x="4005679" y="5052884"/>
            <a:ext cx="897220" cy="576026"/>
          </a:xfrm>
          <a:prstGeom prst="rect">
            <a:avLst/>
          </a:prstGeom>
        </p:spPr>
      </p:pic>
      <p:pic>
        <p:nvPicPr>
          <p:cNvPr id="74" name="Picture 73">
            <a:extLst>
              <a:ext uri="{FF2B5EF4-FFF2-40B4-BE49-F238E27FC236}">
                <a16:creationId xmlns:a16="http://schemas.microsoft.com/office/drawing/2014/main" id="{03E11B25-45C7-302D-7821-96574BBE15AA}"/>
              </a:ext>
            </a:extLst>
          </p:cNvPr>
          <p:cNvPicPr>
            <a:picLocks noChangeAspect="1"/>
          </p:cNvPicPr>
          <p:nvPr/>
        </p:nvPicPr>
        <p:blipFill>
          <a:blip r:embed="rId8"/>
          <a:stretch>
            <a:fillRect/>
          </a:stretch>
        </p:blipFill>
        <p:spPr>
          <a:xfrm>
            <a:off x="7107203" y="4656178"/>
            <a:ext cx="530145" cy="447442"/>
          </a:xfrm>
          <a:prstGeom prst="rect">
            <a:avLst/>
          </a:prstGeom>
        </p:spPr>
      </p:pic>
      <p:pic>
        <p:nvPicPr>
          <p:cNvPr id="77" name="Picture 76">
            <a:extLst>
              <a:ext uri="{FF2B5EF4-FFF2-40B4-BE49-F238E27FC236}">
                <a16:creationId xmlns:a16="http://schemas.microsoft.com/office/drawing/2014/main" id="{B8A26AC9-F89D-466A-57D6-2D50BEA5D168}"/>
              </a:ext>
            </a:extLst>
          </p:cNvPr>
          <p:cNvPicPr>
            <a:picLocks noChangeAspect="1"/>
          </p:cNvPicPr>
          <p:nvPr/>
        </p:nvPicPr>
        <p:blipFill>
          <a:blip r:embed="rId10"/>
          <a:stretch>
            <a:fillRect/>
          </a:stretch>
        </p:blipFill>
        <p:spPr>
          <a:xfrm>
            <a:off x="7107397" y="5168237"/>
            <a:ext cx="855964" cy="528557"/>
          </a:xfrm>
          <a:prstGeom prst="rect">
            <a:avLst/>
          </a:prstGeom>
        </p:spPr>
      </p:pic>
      <p:pic>
        <p:nvPicPr>
          <p:cNvPr id="83" name="Picture 82">
            <a:extLst>
              <a:ext uri="{FF2B5EF4-FFF2-40B4-BE49-F238E27FC236}">
                <a16:creationId xmlns:a16="http://schemas.microsoft.com/office/drawing/2014/main" id="{F215B1CB-CDD0-896F-C356-5D9FFA7B519B}"/>
              </a:ext>
            </a:extLst>
          </p:cNvPr>
          <p:cNvPicPr>
            <a:picLocks noChangeAspect="1"/>
          </p:cNvPicPr>
          <p:nvPr/>
        </p:nvPicPr>
        <p:blipFill>
          <a:blip r:embed="rId18"/>
          <a:stretch>
            <a:fillRect/>
          </a:stretch>
        </p:blipFill>
        <p:spPr>
          <a:xfrm>
            <a:off x="5821404" y="5241560"/>
            <a:ext cx="676401" cy="434257"/>
          </a:xfrm>
          <a:prstGeom prst="rect">
            <a:avLst/>
          </a:prstGeom>
        </p:spPr>
      </p:pic>
      <p:pic>
        <p:nvPicPr>
          <p:cNvPr id="84" name="Picture 83">
            <a:extLst>
              <a:ext uri="{FF2B5EF4-FFF2-40B4-BE49-F238E27FC236}">
                <a16:creationId xmlns:a16="http://schemas.microsoft.com/office/drawing/2014/main" id="{A2F01DF2-0080-6C03-E9B9-A3EA87862E0D}"/>
              </a:ext>
            </a:extLst>
          </p:cNvPr>
          <p:cNvPicPr>
            <a:picLocks noChangeAspect="1"/>
          </p:cNvPicPr>
          <p:nvPr/>
        </p:nvPicPr>
        <p:blipFill>
          <a:blip r:embed="rId19"/>
          <a:stretch>
            <a:fillRect/>
          </a:stretch>
        </p:blipFill>
        <p:spPr>
          <a:xfrm>
            <a:off x="231186" y="5104556"/>
            <a:ext cx="771332" cy="552008"/>
          </a:xfrm>
          <a:prstGeom prst="rect">
            <a:avLst/>
          </a:prstGeom>
        </p:spPr>
      </p:pic>
      <p:pic>
        <p:nvPicPr>
          <p:cNvPr id="86" name="Picture 85">
            <a:extLst>
              <a:ext uri="{FF2B5EF4-FFF2-40B4-BE49-F238E27FC236}">
                <a16:creationId xmlns:a16="http://schemas.microsoft.com/office/drawing/2014/main" id="{A04D3DFA-894A-D58E-7677-733E7DF5A200}"/>
              </a:ext>
            </a:extLst>
          </p:cNvPr>
          <p:cNvPicPr>
            <a:picLocks noChangeAspect="1"/>
          </p:cNvPicPr>
          <p:nvPr/>
        </p:nvPicPr>
        <p:blipFill>
          <a:blip r:embed="rId20"/>
          <a:stretch>
            <a:fillRect/>
          </a:stretch>
        </p:blipFill>
        <p:spPr>
          <a:xfrm>
            <a:off x="1272486" y="4579561"/>
            <a:ext cx="979926" cy="670696"/>
          </a:xfrm>
          <a:prstGeom prst="rect">
            <a:avLst/>
          </a:prstGeom>
        </p:spPr>
      </p:pic>
      <p:pic>
        <p:nvPicPr>
          <p:cNvPr id="90" name="Picture 89">
            <a:extLst>
              <a:ext uri="{FF2B5EF4-FFF2-40B4-BE49-F238E27FC236}">
                <a16:creationId xmlns:a16="http://schemas.microsoft.com/office/drawing/2014/main" id="{E3645E9F-14CB-63CC-F4CB-88AFF6F85954}"/>
              </a:ext>
            </a:extLst>
          </p:cNvPr>
          <p:cNvPicPr>
            <a:picLocks noChangeAspect="1"/>
          </p:cNvPicPr>
          <p:nvPr/>
        </p:nvPicPr>
        <p:blipFill>
          <a:blip r:embed="rId21"/>
          <a:stretch>
            <a:fillRect/>
          </a:stretch>
        </p:blipFill>
        <p:spPr>
          <a:xfrm>
            <a:off x="896833" y="4778932"/>
            <a:ext cx="798379" cy="706112"/>
          </a:xfrm>
          <a:prstGeom prst="rect">
            <a:avLst/>
          </a:prstGeom>
        </p:spPr>
      </p:pic>
      <p:pic>
        <p:nvPicPr>
          <p:cNvPr id="62" name="Picture 61">
            <a:extLst>
              <a:ext uri="{FF2B5EF4-FFF2-40B4-BE49-F238E27FC236}">
                <a16:creationId xmlns:a16="http://schemas.microsoft.com/office/drawing/2014/main" id="{CDB186A8-8D40-9D5A-F52D-3574FCAC6C01}"/>
              </a:ext>
            </a:extLst>
          </p:cNvPr>
          <p:cNvPicPr>
            <a:picLocks noChangeAspect="1"/>
          </p:cNvPicPr>
          <p:nvPr/>
        </p:nvPicPr>
        <p:blipFill>
          <a:blip r:embed="rId22"/>
          <a:stretch>
            <a:fillRect/>
          </a:stretch>
        </p:blipFill>
        <p:spPr>
          <a:xfrm>
            <a:off x="9764678" y="2100969"/>
            <a:ext cx="939619" cy="584088"/>
          </a:xfrm>
          <a:prstGeom prst="rect">
            <a:avLst/>
          </a:prstGeom>
        </p:spPr>
      </p:pic>
      <p:pic>
        <p:nvPicPr>
          <p:cNvPr id="63" name="Picture 62">
            <a:extLst>
              <a:ext uri="{FF2B5EF4-FFF2-40B4-BE49-F238E27FC236}">
                <a16:creationId xmlns:a16="http://schemas.microsoft.com/office/drawing/2014/main" id="{1A558814-7514-DFA4-FD33-9939DA82E327}"/>
              </a:ext>
            </a:extLst>
          </p:cNvPr>
          <p:cNvPicPr>
            <a:picLocks noChangeAspect="1"/>
          </p:cNvPicPr>
          <p:nvPr/>
        </p:nvPicPr>
        <p:blipFill>
          <a:blip r:embed="rId23"/>
          <a:stretch>
            <a:fillRect/>
          </a:stretch>
        </p:blipFill>
        <p:spPr>
          <a:xfrm>
            <a:off x="9078944" y="1817561"/>
            <a:ext cx="1046385" cy="560847"/>
          </a:xfrm>
          <a:prstGeom prst="rect">
            <a:avLst/>
          </a:prstGeom>
        </p:spPr>
      </p:pic>
      <p:sp>
        <p:nvSpPr>
          <p:cNvPr id="92" name="TextBox 91">
            <a:extLst>
              <a:ext uri="{FF2B5EF4-FFF2-40B4-BE49-F238E27FC236}">
                <a16:creationId xmlns:a16="http://schemas.microsoft.com/office/drawing/2014/main" id="{2F1F0D2D-58A6-8CA8-F714-B43536A916B0}"/>
              </a:ext>
            </a:extLst>
          </p:cNvPr>
          <p:cNvSpPr txBox="1"/>
          <p:nvPr/>
        </p:nvSpPr>
        <p:spPr>
          <a:xfrm>
            <a:off x="7777364" y="6406370"/>
            <a:ext cx="100242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prstClr val="black"/>
                </a:solidFill>
                <a:effectLst/>
                <a:uLnTx/>
                <a:uFillTx/>
                <a:latin typeface="Calibri" panose="020F0502020204030204"/>
                <a:ea typeface="+mn-ea"/>
                <a:cs typeface="+mn-cs"/>
              </a:rPr>
              <a:t>Points deducted per each continuous minute.</a:t>
            </a:r>
          </a:p>
        </p:txBody>
      </p:sp>
      <p:sp>
        <p:nvSpPr>
          <p:cNvPr id="91" name="TextBox 90">
            <a:extLst>
              <a:ext uri="{FF2B5EF4-FFF2-40B4-BE49-F238E27FC236}">
                <a16:creationId xmlns:a16="http://schemas.microsoft.com/office/drawing/2014/main" id="{C40FB239-FFB8-0D44-3531-79315B2E815F}"/>
              </a:ext>
            </a:extLst>
          </p:cNvPr>
          <p:cNvSpPr txBox="1"/>
          <p:nvPr/>
        </p:nvSpPr>
        <p:spPr>
          <a:xfrm>
            <a:off x="10842063" y="1596930"/>
            <a:ext cx="1249817" cy="938719"/>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Sample Topics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SMIAB</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Safety Alerts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Client Topics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Branch Topics</a:t>
            </a:r>
          </a:p>
        </p:txBody>
      </p:sp>
      <p:pic>
        <p:nvPicPr>
          <p:cNvPr id="18" name="Picture 17">
            <a:extLst>
              <a:ext uri="{FF2B5EF4-FFF2-40B4-BE49-F238E27FC236}">
                <a16:creationId xmlns:a16="http://schemas.microsoft.com/office/drawing/2014/main" id="{BFAFCA0F-FD1B-6B6F-1529-FFFC326B7824}"/>
              </a:ext>
            </a:extLst>
          </p:cNvPr>
          <p:cNvPicPr>
            <a:picLocks noChangeAspect="1"/>
          </p:cNvPicPr>
          <p:nvPr/>
        </p:nvPicPr>
        <p:blipFill rotWithShape="1">
          <a:blip r:embed="rId3"/>
          <a:srcRect l="4745" t="22542" r="69440" b="18118"/>
          <a:stretch/>
        </p:blipFill>
        <p:spPr>
          <a:xfrm>
            <a:off x="5318120" y="2143390"/>
            <a:ext cx="1056775" cy="395665"/>
          </a:xfrm>
          <a:prstGeom prst="rect">
            <a:avLst/>
          </a:prstGeom>
          <a:ln>
            <a:solidFill>
              <a:schemeClr val="bg1">
                <a:lumMod val="50000"/>
              </a:schemeClr>
            </a:solidFill>
          </a:ln>
        </p:spPr>
      </p:pic>
      <p:sp>
        <p:nvSpPr>
          <p:cNvPr id="7" name="TextBox 6">
            <a:extLst>
              <a:ext uri="{FF2B5EF4-FFF2-40B4-BE49-F238E27FC236}">
                <a16:creationId xmlns:a16="http://schemas.microsoft.com/office/drawing/2014/main" id="{294159FF-4434-1D0F-B41B-4A66B153F4B5}"/>
              </a:ext>
            </a:extLst>
          </p:cNvPr>
          <p:cNvSpPr txBox="1"/>
          <p:nvPr/>
        </p:nvSpPr>
        <p:spPr>
          <a:xfrm>
            <a:off x="6527732" y="1153064"/>
            <a:ext cx="2000568"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Stop Work</a:t>
            </a:r>
          </a:p>
        </p:txBody>
      </p:sp>
      <p:sp>
        <p:nvSpPr>
          <p:cNvPr id="11" name="TextBox 10">
            <a:extLst>
              <a:ext uri="{FF2B5EF4-FFF2-40B4-BE49-F238E27FC236}">
                <a16:creationId xmlns:a16="http://schemas.microsoft.com/office/drawing/2014/main" id="{18A0A77D-56B3-C5E5-D451-FE325D1CC8C5}"/>
              </a:ext>
            </a:extLst>
          </p:cNvPr>
          <p:cNvSpPr txBox="1"/>
          <p:nvPr/>
        </p:nvSpPr>
        <p:spPr>
          <a:xfrm>
            <a:off x="6495338" y="2672235"/>
            <a:ext cx="1996712"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All Employees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1 per 1,600 work hours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Score is % of goal. </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Index Weight = 10% </a:t>
            </a:r>
          </a:p>
        </p:txBody>
      </p:sp>
      <p:pic>
        <p:nvPicPr>
          <p:cNvPr id="24" name="Picture 23">
            <a:extLst>
              <a:ext uri="{FF2B5EF4-FFF2-40B4-BE49-F238E27FC236}">
                <a16:creationId xmlns:a16="http://schemas.microsoft.com/office/drawing/2014/main" id="{F15EE5FD-82BF-AC9D-B663-02DA6B864CD8}"/>
              </a:ext>
            </a:extLst>
          </p:cNvPr>
          <p:cNvPicPr>
            <a:picLocks noChangeAspect="1"/>
          </p:cNvPicPr>
          <p:nvPr/>
        </p:nvPicPr>
        <p:blipFill>
          <a:blip r:embed="rId24"/>
          <a:stretch>
            <a:fillRect/>
          </a:stretch>
        </p:blipFill>
        <p:spPr>
          <a:xfrm>
            <a:off x="6908649" y="1571487"/>
            <a:ext cx="1199004" cy="969224"/>
          </a:xfrm>
          <a:prstGeom prst="rect">
            <a:avLst/>
          </a:prstGeom>
        </p:spPr>
      </p:pic>
    </p:spTree>
    <p:extLst>
      <p:ext uri="{BB962C8B-B14F-4D97-AF65-F5344CB8AC3E}">
        <p14:creationId xmlns:p14="http://schemas.microsoft.com/office/powerpoint/2010/main" val="122094848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left)">
                                      <p:cBhvr>
                                        <p:cTn id="7" dur="500"/>
                                        <p:tgtEl>
                                          <p:spTgt spid="3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wipe(left)">
                                      <p:cBhvr>
                                        <p:cTn id="10" dur="500"/>
                                        <p:tgtEl>
                                          <p:spTgt spid="8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wipe(left)">
                                      <p:cBhvr>
                                        <p:cTn id="13" dur="500"/>
                                        <p:tgtEl>
                                          <p:spTgt spid="6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89"/>
                                        </p:tgtEl>
                                        <p:attrNameLst>
                                          <p:attrName>style.visibility</p:attrName>
                                        </p:attrNameLst>
                                      </p:cBhvr>
                                      <p:to>
                                        <p:strVal val="visible"/>
                                      </p:to>
                                    </p:set>
                                    <p:animEffect transition="in" filter="wipe(left)">
                                      <p:cBhvr>
                                        <p:cTn id="16" dur="500"/>
                                        <p:tgtEl>
                                          <p:spTgt spid="8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wipe(left)">
                                      <p:cBhvr>
                                        <p:cTn id="24" dur="500"/>
                                        <p:tgtEl>
                                          <p:spTgt spid="28"/>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left)">
                                      <p:cBhvr>
                                        <p:cTn id="27" dur="500"/>
                                        <p:tgtEl>
                                          <p:spTgt spid="22"/>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75"/>
                                        </p:tgtEl>
                                        <p:attrNameLst>
                                          <p:attrName>style.visibility</p:attrName>
                                        </p:attrNameLst>
                                      </p:cBhvr>
                                      <p:to>
                                        <p:strVal val="visible"/>
                                      </p:to>
                                    </p:set>
                                    <p:animEffect transition="in" filter="wipe(left)">
                                      <p:cBhvr>
                                        <p:cTn id="33" dur="500"/>
                                        <p:tgtEl>
                                          <p:spTgt spid="7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wipe(left)">
                                      <p:cBhvr>
                                        <p:cTn id="38" dur="500"/>
                                        <p:tgtEl>
                                          <p:spTgt spid="38"/>
                                        </p:tgtEl>
                                      </p:cBhvr>
                                    </p:animEffect>
                                  </p:childTnLst>
                                </p:cTn>
                              </p:par>
                              <p:par>
                                <p:cTn id="39" presetID="22" presetClass="entr" presetSubtype="8"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wipe(left)">
                                      <p:cBhvr>
                                        <p:cTn id="41" dur="500"/>
                                        <p:tgtEl>
                                          <p:spTgt spid="40"/>
                                        </p:tgtEl>
                                      </p:cBhvr>
                                    </p:animEffect>
                                  </p:childTnLst>
                                </p:cTn>
                              </p:par>
                              <p:par>
                                <p:cTn id="42" presetID="22" presetClass="entr" presetSubtype="8" fill="hold"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wipe(left)">
                                      <p:cBhvr>
                                        <p:cTn id="44" dur="500"/>
                                        <p:tgtEl>
                                          <p:spTgt spid="36"/>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79"/>
                                        </p:tgtEl>
                                        <p:attrNameLst>
                                          <p:attrName>style.visibility</p:attrName>
                                        </p:attrNameLst>
                                      </p:cBhvr>
                                      <p:to>
                                        <p:strVal val="visible"/>
                                      </p:to>
                                    </p:set>
                                    <p:animEffect transition="in" filter="wipe(left)">
                                      <p:cBhvr>
                                        <p:cTn id="47" dur="500"/>
                                        <p:tgtEl>
                                          <p:spTgt spid="7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ipe(left)">
                                      <p:cBhvr>
                                        <p:cTn id="52" dur="500"/>
                                        <p:tgtEl>
                                          <p:spTgt spid="44"/>
                                        </p:tgtEl>
                                      </p:cBhvr>
                                    </p:animEffect>
                                  </p:childTnLst>
                                </p:cTn>
                              </p:par>
                              <p:par>
                                <p:cTn id="53" presetID="22" presetClass="entr" presetSubtype="8"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wipe(left)">
                                      <p:cBhvr>
                                        <p:cTn id="55" dur="500"/>
                                        <p:tgtEl>
                                          <p:spTgt spid="42"/>
                                        </p:tgtEl>
                                      </p:cBhvr>
                                    </p:animEffect>
                                  </p:childTnLst>
                                </p:cTn>
                              </p:par>
                              <p:par>
                                <p:cTn id="56" presetID="22" presetClass="entr" presetSubtype="8" fill="hold" nodeType="with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wipe(left)">
                                      <p:cBhvr>
                                        <p:cTn id="58" dur="500"/>
                                        <p:tgtEl>
                                          <p:spTgt spid="71"/>
                                        </p:tgtEl>
                                      </p:cBhvr>
                                    </p:animEffect>
                                  </p:childTnLst>
                                </p:cTn>
                              </p:par>
                              <p:par>
                                <p:cTn id="59" presetID="22" presetClass="entr" presetSubtype="8" fill="hold" nodeType="withEffect">
                                  <p:stCondLst>
                                    <p:cond delay="0"/>
                                  </p:stCondLst>
                                  <p:childTnLst>
                                    <p:set>
                                      <p:cBhvr>
                                        <p:cTn id="60" dur="1" fill="hold">
                                          <p:stCondLst>
                                            <p:cond delay="0"/>
                                          </p:stCondLst>
                                        </p:cTn>
                                        <p:tgtEl>
                                          <p:spTgt spid="85"/>
                                        </p:tgtEl>
                                        <p:attrNameLst>
                                          <p:attrName>style.visibility</p:attrName>
                                        </p:attrNameLst>
                                      </p:cBhvr>
                                      <p:to>
                                        <p:strVal val="visible"/>
                                      </p:to>
                                    </p:set>
                                    <p:animEffect transition="in" filter="wipe(left)">
                                      <p:cBhvr>
                                        <p:cTn id="61" dur="500"/>
                                        <p:tgtEl>
                                          <p:spTgt spid="85"/>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80"/>
                                        </p:tgtEl>
                                        <p:attrNameLst>
                                          <p:attrName>style.visibility</p:attrName>
                                        </p:attrNameLst>
                                      </p:cBhvr>
                                      <p:to>
                                        <p:strVal val="visible"/>
                                      </p:to>
                                    </p:set>
                                    <p:animEffect transition="in" filter="wipe(left)">
                                      <p:cBhvr>
                                        <p:cTn id="64" dur="500"/>
                                        <p:tgtEl>
                                          <p:spTgt spid="8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wipe(left)">
                                      <p:cBhvr>
                                        <p:cTn id="69" dur="500"/>
                                        <p:tgtEl>
                                          <p:spTgt spid="17"/>
                                        </p:tgtEl>
                                      </p:cBhvr>
                                    </p:animEffect>
                                  </p:childTnLst>
                                </p:cTn>
                              </p:par>
                              <p:par>
                                <p:cTn id="70" presetID="22" presetClass="entr" presetSubtype="8" fill="hold" nodeType="with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wipe(left)">
                                      <p:cBhvr>
                                        <p:cTn id="72" dur="500"/>
                                        <p:tgtEl>
                                          <p:spTgt spid="18"/>
                                        </p:tgtEl>
                                      </p:cBhvr>
                                    </p:animEffect>
                                  </p:childTnLst>
                                </p:cTn>
                              </p:par>
                              <p:par>
                                <p:cTn id="73" presetID="22" presetClass="entr" presetSubtype="8" fill="hold" nodeType="withEffect">
                                  <p:stCondLst>
                                    <p:cond delay="0"/>
                                  </p:stCondLst>
                                  <p:childTnLst>
                                    <p:set>
                                      <p:cBhvr>
                                        <p:cTn id="74" dur="1" fill="hold">
                                          <p:stCondLst>
                                            <p:cond delay="0"/>
                                          </p:stCondLst>
                                        </p:cTn>
                                        <p:tgtEl>
                                          <p:spTgt spid="4"/>
                                        </p:tgtEl>
                                        <p:attrNameLst>
                                          <p:attrName>style.visibility</p:attrName>
                                        </p:attrNameLst>
                                      </p:cBhvr>
                                      <p:to>
                                        <p:strVal val="visible"/>
                                      </p:to>
                                    </p:set>
                                    <p:animEffect transition="in" filter="wipe(left)">
                                      <p:cBhvr>
                                        <p:cTn id="75" dur="500"/>
                                        <p:tgtEl>
                                          <p:spTgt spid="4"/>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78"/>
                                        </p:tgtEl>
                                        <p:attrNameLst>
                                          <p:attrName>style.visibility</p:attrName>
                                        </p:attrNameLst>
                                      </p:cBhvr>
                                      <p:to>
                                        <p:strVal val="visible"/>
                                      </p:to>
                                    </p:set>
                                    <p:animEffect transition="in" filter="wipe(left)">
                                      <p:cBhvr>
                                        <p:cTn id="78" dur="500"/>
                                        <p:tgtEl>
                                          <p:spTgt spid="78"/>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wipe(left)">
                                      <p:cBhvr>
                                        <p:cTn id="83" dur="500"/>
                                        <p:tgtEl>
                                          <p:spTgt spid="24"/>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11"/>
                                        </p:tgtEl>
                                        <p:attrNameLst>
                                          <p:attrName>style.visibility</p:attrName>
                                        </p:attrNameLst>
                                      </p:cBhvr>
                                      <p:to>
                                        <p:strVal val="visible"/>
                                      </p:to>
                                    </p:set>
                                    <p:animEffect transition="in" filter="wipe(left)">
                                      <p:cBhvr>
                                        <p:cTn id="86" dur="500"/>
                                        <p:tgtEl>
                                          <p:spTgt spid="11"/>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58"/>
                                        </p:tgtEl>
                                        <p:attrNameLst>
                                          <p:attrName>style.visibility</p:attrName>
                                        </p:attrNameLst>
                                      </p:cBhvr>
                                      <p:to>
                                        <p:strVal val="visible"/>
                                      </p:to>
                                    </p:set>
                                    <p:animEffect transition="in" filter="wipe(left)">
                                      <p:cBhvr>
                                        <p:cTn id="91" dur="500"/>
                                        <p:tgtEl>
                                          <p:spTgt spid="58"/>
                                        </p:tgtEl>
                                      </p:cBhvr>
                                    </p:animEffect>
                                  </p:childTnLst>
                                </p:cTn>
                              </p:par>
                              <p:par>
                                <p:cTn id="92" presetID="22" presetClass="entr" presetSubtype="8" fill="hold" grpId="0" nodeType="withEffect">
                                  <p:stCondLst>
                                    <p:cond delay="0"/>
                                  </p:stCondLst>
                                  <p:childTnLst>
                                    <p:set>
                                      <p:cBhvr>
                                        <p:cTn id="93" dur="1" fill="hold">
                                          <p:stCondLst>
                                            <p:cond delay="0"/>
                                          </p:stCondLst>
                                        </p:cTn>
                                        <p:tgtEl>
                                          <p:spTgt spid="72"/>
                                        </p:tgtEl>
                                        <p:attrNameLst>
                                          <p:attrName>style.visibility</p:attrName>
                                        </p:attrNameLst>
                                      </p:cBhvr>
                                      <p:to>
                                        <p:strVal val="visible"/>
                                      </p:to>
                                    </p:set>
                                    <p:animEffect transition="in" filter="wipe(left)">
                                      <p:cBhvr>
                                        <p:cTn id="94" dur="500"/>
                                        <p:tgtEl>
                                          <p:spTgt spid="72"/>
                                        </p:tgtEl>
                                      </p:cBhvr>
                                    </p:animEffect>
                                  </p:childTnLst>
                                </p:cTn>
                              </p:par>
                              <p:par>
                                <p:cTn id="95" presetID="22" presetClass="entr" presetSubtype="8" fill="hold" grpId="0" nodeType="withEffect">
                                  <p:stCondLst>
                                    <p:cond delay="0"/>
                                  </p:stCondLst>
                                  <p:childTnLst>
                                    <p:set>
                                      <p:cBhvr>
                                        <p:cTn id="96" dur="1" fill="hold">
                                          <p:stCondLst>
                                            <p:cond delay="0"/>
                                          </p:stCondLst>
                                        </p:cTn>
                                        <p:tgtEl>
                                          <p:spTgt spid="76"/>
                                        </p:tgtEl>
                                        <p:attrNameLst>
                                          <p:attrName>style.visibility</p:attrName>
                                        </p:attrNameLst>
                                      </p:cBhvr>
                                      <p:to>
                                        <p:strVal val="visible"/>
                                      </p:to>
                                    </p:set>
                                    <p:animEffect transition="in" filter="wipe(left)">
                                      <p:cBhvr>
                                        <p:cTn id="97" dur="500"/>
                                        <p:tgtEl>
                                          <p:spTgt spid="76"/>
                                        </p:tgtEl>
                                      </p:cBhvr>
                                    </p:animEffect>
                                  </p:childTnLst>
                                </p:cTn>
                              </p:par>
                              <p:par>
                                <p:cTn id="98" presetID="22" presetClass="entr" presetSubtype="8" fill="hold" nodeType="withEffect">
                                  <p:stCondLst>
                                    <p:cond delay="0"/>
                                  </p:stCondLst>
                                  <p:childTnLst>
                                    <p:set>
                                      <p:cBhvr>
                                        <p:cTn id="99" dur="1" fill="hold">
                                          <p:stCondLst>
                                            <p:cond delay="0"/>
                                          </p:stCondLst>
                                        </p:cTn>
                                        <p:tgtEl>
                                          <p:spTgt spid="63"/>
                                        </p:tgtEl>
                                        <p:attrNameLst>
                                          <p:attrName>style.visibility</p:attrName>
                                        </p:attrNameLst>
                                      </p:cBhvr>
                                      <p:to>
                                        <p:strVal val="visible"/>
                                      </p:to>
                                    </p:set>
                                    <p:animEffect transition="in" filter="wipe(left)">
                                      <p:cBhvr>
                                        <p:cTn id="100" dur="500"/>
                                        <p:tgtEl>
                                          <p:spTgt spid="63"/>
                                        </p:tgtEl>
                                      </p:cBhvr>
                                    </p:animEffect>
                                  </p:childTnLst>
                                </p:cTn>
                              </p:par>
                              <p:par>
                                <p:cTn id="101" presetID="22" presetClass="entr" presetSubtype="8" fill="hold" nodeType="withEffect">
                                  <p:stCondLst>
                                    <p:cond delay="0"/>
                                  </p:stCondLst>
                                  <p:childTnLst>
                                    <p:set>
                                      <p:cBhvr>
                                        <p:cTn id="102" dur="1" fill="hold">
                                          <p:stCondLst>
                                            <p:cond delay="0"/>
                                          </p:stCondLst>
                                        </p:cTn>
                                        <p:tgtEl>
                                          <p:spTgt spid="62"/>
                                        </p:tgtEl>
                                        <p:attrNameLst>
                                          <p:attrName>style.visibility</p:attrName>
                                        </p:attrNameLst>
                                      </p:cBhvr>
                                      <p:to>
                                        <p:strVal val="visible"/>
                                      </p:to>
                                    </p:set>
                                    <p:animEffect transition="in" filter="wipe(left)">
                                      <p:cBhvr>
                                        <p:cTn id="103" dur="500"/>
                                        <p:tgtEl>
                                          <p:spTgt spid="62"/>
                                        </p:tgtEl>
                                      </p:cBhvr>
                                    </p:animEffect>
                                  </p:childTnLst>
                                </p:cTn>
                              </p:par>
                              <p:par>
                                <p:cTn id="104" presetID="22" presetClass="entr" presetSubtype="8" fill="hold" grpId="0" nodeType="withEffect">
                                  <p:stCondLst>
                                    <p:cond delay="0"/>
                                  </p:stCondLst>
                                  <p:childTnLst>
                                    <p:set>
                                      <p:cBhvr>
                                        <p:cTn id="105" dur="1" fill="hold">
                                          <p:stCondLst>
                                            <p:cond delay="0"/>
                                          </p:stCondLst>
                                        </p:cTn>
                                        <p:tgtEl>
                                          <p:spTgt spid="91"/>
                                        </p:tgtEl>
                                        <p:attrNameLst>
                                          <p:attrName>style.visibility</p:attrName>
                                        </p:attrNameLst>
                                      </p:cBhvr>
                                      <p:to>
                                        <p:strVal val="visible"/>
                                      </p:to>
                                    </p:set>
                                    <p:animEffect transition="in" filter="wipe(left)">
                                      <p:cBhvr>
                                        <p:cTn id="106" dur="500"/>
                                        <p:tgtEl>
                                          <p:spTgt spid="91"/>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57"/>
                                        </p:tgtEl>
                                        <p:attrNameLst>
                                          <p:attrName>style.visibility</p:attrName>
                                        </p:attrNameLst>
                                      </p:cBhvr>
                                      <p:to>
                                        <p:strVal val="visible"/>
                                      </p:to>
                                    </p:set>
                                    <p:animEffect transition="in" filter="wipe(left)">
                                      <p:cBhvr>
                                        <p:cTn id="111" dur="500"/>
                                        <p:tgtEl>
                                          <p:spTgt spid="57"/>
                                        </p:tgtEl>
                                      </p:cBhvr>
                                    </p:animEffect>
                                  </p:childTnLst>
                                </p:cTn>
                              </p:par>
                              <p:par>
                                <p:cTn id="112" presetID="22" presetClass="entr" presetSubtype="8" fill="hold" grpId="0" nodeType="withEffect">
                                  <p:stCondLst>
                                    <p:cond delay="0"/>
                                  </p:stCondLst>
                                  <p:childTnLst>
                                    <p:set>
                                      <p:cBhvr>
                                        <p:cTn id="113" dur="1" fill="hold">
                                          <p:stCondLst>
                                            <p:cond delay="0"/>
                                          </p:stCondLst>
                                        </p:cTn>
                                        <p:tgtEl>
                                          <p:spTgt spid="55"/>
                                        </p:tgtEl>
                                        <p:attrNameLst>
                                          <p:attrName>style.visibility</p:attrName>
                                        </p:attrNameLst>
                                      </p:cBhvr>
                                      <p:to>
                                        <p:strVal val="visible"/>
                                      </p:to>
                                    </p:set>
                                    <p:animEffect transition="in" filter="wipe(left)">
                                      <p:cBhvr>
                                        <p:cTn id="114" dur="500"/>
                                        <p:tgtEl>
                                          <p:spTgt spid="55"/>
                                        </p:tgtEl>
                                      </p:cBhvr>
                                    </p:animEffect>
                                  </p:childTnLst>
                                </p:cTn>
                              </p:par>
                              <p:par>
                                <p:cTn id="115" presetID="22" presetClass="entr" presetSubtype="8" fill="hold" grpId="0" nodeType="withEffect">
                                  <p:stCondLst>
                                    <p:cond delay="0"/>
                                  </p:stCondLst>
                                  <p:childTnLst>
                                    <p:set>
                                      <p:cBhvr>
                                        <p:cTn id="116" dur="1" fill="hold">
                                          <p:stCondLst>
                                            <p:cond delay="0"/>
                                          </p:stCondLst>
                                        </p:cTn>
                                        <p:tgtEl>
                                          <p:spTgt spid="53"/>
                                        </p:tgtEl>
                                        <p:attrNameLst>
                                          <p:attrName>style.visibility</p:attrName>
                                        </p:attrNameLst>
                                      </p:cBhvr>
                                      <p:to>
                                        <p:strVal val="visible"/>
                                      </p:to>
                                    </p:set>
                                    <p:animEffect transition="in" filter="wipe(left)">
                                      <p:cBhvr>
                                        <p:cTn id="117" dur="500"/>
                                        <p:tgtEl>
                                          <p:spTgt spid="53"/>
                                        </p:tgtEl>
                                      </p:cBhvr>
                                    </p:animEffect>
                                  </p:childTnLst>
                                </p:cTn>
                              </p:par>
                              <p:par>
                                <p:cTn id="118" presetID="22" presetClass="entr" presetSubtype="8" fill="hold" grpId="0" nodeType="withEffect">
                                  <p:stCondLst>
                                    <p:cond delay="0"/>
                                  </p:stCondLst>
                                  <p:childTnLst>
                                    <p:set>
                                      <p:cBhvr>
                                        <p:cTn id="119" dur="1" fill="hold">
                                          <p:stCondLst>
                                            <p:cond delay="0"/>
                                          </p:stCondLst>
                                        </p:cTn>
                                        <p:tgtEl>
                                          <p:spTgt spid="68"/>
                                        </p:tgtEl>
                                        <p:attrNameLst>
                                          <p:attrName>style.visibility</p:attrName>
                                        </p:attrNameLst>
                                      </p:cBhvr>
                                      <p:to>
                                        <p:strVal val="visible"/>
                                      </p:to>
                                    </p:set>
                                    <p:animEffect transition="in" filter="wipe(left)">
                                      <p:cBhvr>
                                        <p:cTn id="120" dur="500"/>
                                        <p:tgtEl>
                                          <p:spTgt spid="68"/>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82"/>
                                        </p:tgtEl>
                                        <p:attrNameLst>
                                          <p:attrName>style.visibility</p:attrName>
                                        </p:attrNameLst>
                                      </p:cBhvr>
                                      <p:to>
                                        <p:strVal val="visible"/>
                                      </p:to>
                                    </p:set>
                                    <p:animEffect transition="in" filter="wipe(left)">
                                      <p:cBhvr>
                                        <p:cTn id="125" dur="500"/>
                                        <p:tgtEl>
                                          <p:spTgt spid="82"/>
                                        </p:tgtEl>
                                      </p:cBhvr>
                                    </p:animEffect>
                                  </p:childTnLst>
                                </p:cTn>
                              </p:par>
                              <p:par>
                                <p:cTn id="126" presetID="22" presetClass="entr" presetSubtype="8" fill="hold" nodeType="withEffect">
                                  <p:stCondLst>
                                    <p:cond delay="0"/>
                                  </p:stCondLst>
                                  <p:childTnLst>
                                    <p:set>
                                      <p:cBhvr>
                                        <p:cTn id="127" dur="1" fill="hold">
                                          <p:stCondLst>
                                            <p:cond delay="0"/>
                                          </p:stCondLst>
                                        </p:cTn>
                                        <p:tgtEl>
                                          <p:spTgt spid="84"/>
                                        </p:tgtEl>
                                        <p:attrNameLst>
                                          <p:attrName>style.visibility</p:attrName>
                                        </p:attrNameLst>
                                      </p:cBhvr>
                                      <p:to>
                                        <p:strVal val="visible"/>
                                      </p:to>
                                    </p:set>
                                    <p:animEffect transition="in" filter="wipe(left)">
                                      <p:cBhvr>
                                        <p:cTn id="128" dur="500"/>
                                        <p:tgtEl>
                                          <p:spTgt spid="84"/>
                                        </p:tgtEl>
                                      </p:cBhvr>
                                    </p:animEffect>
                                  </p:childTnLst>
                                </p:cTn>
                              </p:par>
                              <p:par>
                                <p:cTn id="129" presetID="22" presetClass="entr" presetSubtype="8" fill="hold" nodeType="withEffect">
                                  <p:stCondLst>
                                    <p:cond delay="0"/>
                                  </p:stCondLst>
                                  <p:childTnLst>
                                    <p:set>
                                      <p:cBhvr>
                                        <p:cTn id="130" dur="1" fill="hold">
                                          <p:stCondLst>
                                            <p:cond delay="0"/>
                                          </p:stCondLst>
                                        </p:cTn>
                                        <p:tgtEl>
                                          <p:spTgt spid="90"/>
                                        </p:tgtEl>
                                        <p:attrNameLst>
                                          <p:attrName>style.visibility</p:attrName>
                                        </p:attrNameLst>
                                      </p:cBhvr>
                                      <p:to>
                                        <p:strVal val="visible"/>
                                      </p:to>
                                    </p:set>
                                    <p:animEffect transition="in" filter="wipe(left)">
                                      <p:cBhvr>
                                        <p:cTn id="131" dur="500"/>
                                        <p:tgtEl>
                                          <p:spTgt spid="90"/>
                                        </p:tgtEl>
                                      </p:cBhvr>
                                    </p:animEffect>
                                  </p:childTnLst>
                                </p:cTn>
                              </p:par>
                              <p:par>
                                <p:cTn id="132" presetID="22" presetClass="entr" presetSubtype="8" fill="hold" nodeType="withEffect">
                                  <p:stCondLst>
                                    <p:cond delay="0"/>
                                  </p:stCondLst>
                                  <p:childTnLst>
                                    <p:set>
                                      <p:cBhvr>
                                        <p:cTn id="133" dur="1" fill="hold">
                                          <p:stCondLst>
                                            <p:cond delay="0"/>
                                          </p:stCondLst>
                                        </p:cTn>
                                        <p:tgtEl>
                                          <p:spTgt spid="86"/>
                                        </p:tgtEl>
                                        <p:attrNameLst>
                                          <p:attrName>style.visibility</p:attrName>
                                        </p:attrNameLst>
                                      </p:cBhvr>
                                      <p:to>
                                        <p:strVal val="visible"/>
                                      </p:to>
                                    </p:set>
                                    <p:animEffect transition="in" filter="wipe(left)">
                                      <p:cBhvr>
                                        <p:cTn id="134" dur="500"/>
                                        <p:tgtEl>
                                          <p:spTgt spid="86"/>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8" fill="hold" nodeType="clickEffect">
                                  <p:stCondLst>
                                    <p:cond delay="0"/>
                                  </p:stCondLst>
                                  <p:childTnLst>
                                    <p:set>
                                      <p:cBhvr>
                                        <p:cTn id="138" dur="1" fill="hold">
                                          <p:stCondLst>
                                            <p:cond delay="0"/>
                                          </p:stCondLst>
                                        </p:cTn>
                                        <p:tgtEl>
                                          <p:spTgt spid="46"/>
                                        </p:tgtEl>
                                        <p:attrNameLst>
                                          <p:attrName>style.visibility</p:attrName>
                                        </p:attrNameLst>
                                      </p:cBhvr>
                                      <p:to>
                                        <p:strVal val="visible"/>
                                      </p:to>
                                    </p:set>
                                    <p:animEffect transition="in" filter="wipe(left)">
                                      <p:cBhvr>
                                        <p:cTn id="139" dur="500"/>
                                        <p:tgtEl>
                                          <p:spTgt spid="46"/>
                                        </p:tgtEl>
                                      </p:cBhvr>
                                    </p:animEffect>
                                  </p:childTnLst>
                                </p:cTn>
                              </p:par>
                              <p:par>
                                <p:cTn id="140" presetID="22" presetClass="entr" presetSubtype="8" fill="hold" nodeType="withEffect">
                                  <p:stCondLst>
                                    <p:cond delay="0"/>
                                  </p:stCondLst>
                                  <p:childTnLst>
                                    <p:set>
                                      <p:cBhvr>
                                        <p:cTn id="141" dur="1" fill="hold">
                                          <p:stCondLst>
                                            <p:cond delay="0"/>
                                          </p:stCondLst>
                                        </p:cTn>
                                        <p:tgtEl>
                                          <p:spTgt spid="41"/>
                                        </p:tgtEl>
                                        <p:attrNameLst>
                                          <p:attrName>style.visibility</p:attrName>
                                        </p:attrNameLst>
                                      </p:cBhvr>
                                      <p:to>
                                        <p:strVal val="visible"/>
                                      </p:to>
                                    </p:set>
                                    <p:animEffect transition="in" filter="wipe(left)">
                                      <p:cBhvr>
                                        <p:cTn id="142" dur="500"/>
                                        <p:tgtEl>
                                          <p:spTgt spid="41"/>
                                        </p:tgtEl>
                                      </p:cBhvr>
                                    </p:animEffect>
                                  </p:childTnLst>
                                </p:cTn>
                              </p:par>
                              <p:par>
                                <p:cTn id="143" presetID="22" presetClass="entr" presetSubtype="8" fill="hold" nodeType="withEffect">
                                  <p:stCondLst>
                                    <p:cond delay="0"/>
                                  </p:stCondLst>
                                  <p:childTnLst>
                                    <p:set>
                                      <p:cBhvr>
                                        <p:cTn id="144" dur="1" fill="hold">
                                          <p:stCondLst>
                                            <p:cond delay="0"/>
                                          </p:stCondLst>
                                        </p:cTn>
                                        <p:tgtEl>
                                          <p:spTgt spid="3"/>
                                        </p:tgtEl>
                                        <p:attrNameLst>
                                          <p:attrName>style.visibility</p:attrName>
                                        </p:attrNameLst>
                                      </p:cBhvr>
                                      <p:to>
                                        <p:strVal val="visible"/>
                                      </p:to>
                                    </p:set>
                                    <p:animEffect transition="in" filter="wipe(left)">
                                      <p:cBhvr>
                                        <p:cTn id="145" dur="500"/>
                                        <p:tgtEl>
                                          <p:spTgt spid="3"/>
                                        </p:tgtEl>
                                      </p:cBhvr>
                                    </p:animEffect>
                                  </p:childTnLst>
                                </p:cTn>
                              </p:par>
                              <p:par>
                                <p:cTn id="146" presetID="22" presetClass="entr" presetSubtype="8" fill="hold" grpId="0" nodeType="withEffect">
                                  <p:stCondLst>
                                    <p:cond delay="0"/>
                                  </p:stCondLst>
                                  <p:childTnLst>
                                    <p:set>
                                      <p:cBhvr>
                                        <p:cTn id="147" dur="1" fill="hold">
                                          <p:stCondLst>
                                            <p:cond delay="0"/>
                                          </p:stCondLst>
                                        </p:cTn>
                                        <p:tgtEl>
                                          <p:spTgt spid="81"/>
                                        </p:tgtEl>
                                        <p:attrNameLst>
                                          <p:attrName>style.visibility</p:attrName>
                                        </p:attrNameLst>
                                      </p:cBhvr>
                                      <p:to>
                                        <p:strVal val="visible"/>
                                      </p:to>
                                    </p:set>
                                    <p:animEffect transition="in" filter="wipe(left)">
                                      <p:cBhvr>
                                        <p:cTn id="148" dur="500"/>
                                        <p:tgtEl>
                                          <p:spTgt spid="81"/>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8" fill="hold" nodeType="clickEffect">
                                  <p:stCondLst>
                                    <p:cond delay="0"/>
                                  </p:stCondLst>
                                  <p:childTnLst>
                                    <p:set>
                                      <p:cBhvr>
                                        <p:cTn id="152" dur="1" fill="hold">
                                          <p:stCondLst>
                                            <p:cond delay="0"/>
                                          </p:stCondLst>
                                        </p:cTn>
                                        <p:tgtEl>
                                          <p:spTgt spid="59"/>
                                        </p:tgtEl>
                                        <p:attrNameLst>
                                          <p:attrName>style.visibility</p:attrName>
                                        </p:attrNameLst>
                                      </p:cBhvr>
                                      <p:to>
                                        <p:strVal val="visible"/>
                                      </p:to>
                                    </p:set>
                                    <p:animEffect transition="in" filter="wipe(left)">
                                      <p:cBhvr>
                                        <p:cTn id="153" dur="500"/>
                                        <p:tgtEl>
                                          <p:spTgt spid="59"/>
                                        </p:tgtEl>
                                      </p:cBhvr>
                                    </p:animEffect>
                                  </p:childTnLst>
                                </p:cTn>
                              </p:par>
                              <p:par>
                                <p:cTn id="154" presetID="22" presetClass="entr" presetSubtype="8" fill="hold" nodeType="withEffect">
                                  <p:stCondLst>
                                    <p:cond delay="0"/>
                                  </p:stCondLst>
                                  <p:childTnLst>
                                    <p:set>
                                      <p:cBhvr>
                                        <p:cTn id="155" dur="1" fill="hold">
                                          <p:stCondLst>
                                            <p:cond delay="0"/>
                                          </p:stCondLst>
                                        </p:cTn>
                                        <p:tgtEl>
                                          <p:spTgt spid="60"/>
                                        </p:tgtEl>
                                        <p:attrNameLst>
                                          <p:attrName>style.visibility</p:attrName>
                                        </p:attrNameLst>
                                      </p:cBhvr>
                                      <p:to>
                                        <p:strVal val="visible"/>
                                      </p:to>
                                    </p:set>
                                    <p:animEffect transition="in" filter="wipe(left)">
                                      <p:cBhvr>
                                        <p:cTn id="156" dur="500"/>
                                        <p:tgtEl>
                                          <p:spTgt spid="60"/>
                                        </p:tgtEl>
                                      </p:cBhvr>
                                    </p:animEffect>
                                  </p:childTnLst>
                                </p:cTn>
                              </p:par>
                              <p:par>
                                <p:cTn id="157" presetID="22" presetClass="entr" presetSubtype="8" fill="hold" nodeType="withEffect">
                                  <p:stCondLst>
                                    <p:cond delay="0"/>
                                  </p:stCondLst>
                                  <p:childTnLst>
                                    <p:set>
                                      <p:cBhvr>
                                        <p:cTn id="158" dur="1" fill="hold">
                                          <p:stCondLst>
                                            <p:cond delay="0"/>
                                          </p:stCondLst>
                                        </p:cTn>
                                        <p:tgtEl>
                                          <p:spTgt spid="74"/>
                                        </p:tgtEl>
                                        <p:attrNameLst>
                                          <p:attrName>style.visibility</p:attrName>
                                        </p:attrNameLst>
                                      </p:cBhvr>
                                      <p:to>
                                        <p:strVal val="visible"/>
                                      </p:to>
                                    </p:set>
                                    <p:animEffect transition="in" filter="wipe(left)">
                                      <p:cBhvr>
                                        <p:cTn id="159" dur="500"/>
                                        <p:tgtEl>
                                          <p:spTgt spid="74"/>
                                        </p:tgtEl>
                                      </p:cBhvr>
                                    </p:animEffect>
                                  </p:childTnLst>
                                </p:cTn>
                              </p:par>
                              <p:par>
                                <p:cTn id="160" presetID="22" presetClass="entr" presetSubtype="8" fill="hold" nodeType="withEffect">
                                  <p:stCondLst>
                                    <p:cond delay="0"/>
                                  </p:stCondLst>
                                  <p:childTnLst>
                                    <p:set>
                                      <p:cBhvr>
                                        <p:cTn id="161" dur="1" fill="hold">
                                          <p:stCondLst>
                                            <p:cond delay="0"/>
                                          </p:stCondLst>
                                        </p:cTn>
                                        <p:tgtEl>
                                          <p:spTgt spid="70"/>
                                        </p:tgtEl>
                                        <p:attrNameLst>
                                          <p:attrName>style.visibility</p:attrName>
                                        </p:attrNameLst>
                                      </p:cBhvr>
                                      <p:to>
                                        <p:strVal val="visible"/>
                                      </p:to>
                                    </p:set>
                                    <p:animEffect transition="in" filter="wipe(left)">
                                      <p:cBhvr>
                                        <p:cTn id="162" dur="500"/>
                                        <p:tgtEl>
                                          <p:spTgt spid="70"/>
                                        </p:tgtEl>
                                      </p:cBhvr>
                                    </p:animEffect>
                                  </p:childTnLst>
                                </p:cTn>
                              </p:par>
                              <p:par>
                                <p:cTn id="163" presetID="22" presetClass="entr" presetSubtype="8" fill="hold" nodeType="withEffect">
                                  <p:stCondLst>
                                    <p:cond delay="0"/>
                                  </p:stCondLst>
                                  <p:childTnLst>
                                    <p:set>
                                      <p:cBhvr>
                                        <p:cTn id="164" dur="1" fill="hold">
                                          <p:stCondLst>
                                            <p:cond delay="0"/>
                                          </p:stCondLst>
                                        </p:cTn>
                                        <p:tgtEl>
                                          <p:spTgt spid="77"/>
                                        </p:tgtEl>
                                        <p:attrNameLst>
                                          <p:attrName>style.visibility</p:attrName>
                                        </p:attrNameLst>
                                      </p:cBhvr>
                                      <p:to>
                                        <p:strVal val="visible"/>
                                      </p:to>
                                    </p:set>
                                    <p:animEffect transition="in" filter="wipe(left)">
                                      <p:cBhvr>
                                        <p:cTn id="165" dur="500"/>
                                        <p:tgtEl>
                                          <p:spTgt spid="77"/>
                                        </p:tgtEl>
                                      </p:cBhvr>
                                    </p:animEffect>
                                  </p:childTnLst>
                                </p:cTn>
                              </p:par>
                              <p:par>
                                <p:cTn id="166" presetID="22" presetClass="entr" presetSubtype="8" fill="hold" nodeType="withEffect">
                                  <p:stCondLst>
                                    <p:cond delay="0"/>
                                  </p:stCondLst>
                                  <p:childTnLst>
                                    <p:set>
                                      <p:cBhvr>
                                        <p:cTn id="167" dur="1" fill="hold">
                                          <p:stCondLst>
                                            <p:cond delay="0"/>
                                          </p:stCondLst>
                                        </p:cTn>
                                        <p:tgtEl>
                                          <p:spTgt spid="66"/>
                                        </p:tgtEl>
                                        <p:attrNameLst>
                                          <p:attrName>style.visibility</p:attrName>
                                        </p:attrNameLst>
                                      </p:cBhvr>
                                      <p:to>
                                        <p:strVal val="visible"/>
                                      </p:to>
                                    </p:set>
                                    <p:animEffect transition="in" filter="wipe(left)">
                                      <p:cBhvr>
                                        <p:cTn id="168" dur="500"/>
                                        <p:tgtEl>
                                          <p:spTgt spid="66"/>
                                        </p:tgtEl>
                                      </p:cBhvr>
                                    </p:animEffect>
                                  </p:childTnLst>
                                </p:cTn>
                              </p:par>
                              <p:par>
                                <p:cTn id="169" presetID="22" presetClass="entr" presetSubtype="8" fill="hold" nodeType="withEffect">
                                  <p:stCondLst>
                                    <p:cond delay="0"/>
                                  </p:stCondLst>
                                  <p:childTnLst>
                                    <p:set>
                                      <p:cBhvr>
                                        <p:cTn id="170" dur="1" fill="hold">
                                          <p:stCondLst>
                                            <p:cond delay="0"/>
                                          </p:stCondLst>
                                        </p:cTn>
                                        <p:tgtEl>
                                          <p:spTgt spid="83"/>
                                        </p:tgtEl>
                                        <p:attrNameLst>
                                          <p:attrName>style.visibility</p:attrName>
                                        </p:attrNameLst>
                                      </p:cBhvr>
                                      <p:to>
                                        <p:strVal val="visible"/>
                                      </p:to>
                                    </p:set>
                                    <p:animEffect transition="in" filter="wipe(left)">
                                      <p:cBhvr>
                                        <p:cTn id="171" dur="500"/>
                                        <p:tgtEl>
                                          <p:spTgt spid="83"/>
                                        </p:tgtEl>
                                      </p:cBhvr>
                                    </p:animEffect>
                                  </p:childTnLst>
                                </p:cTn>
                              </p:par>
                              <p:par>
                                <p:cTn id="172" presetID="22" presetClass="entr" presetSubtype="8" fill="hold" grpId="0" nodeType="withEffect">
                                  <p:stCondLst>
                                    <p:cond delay="0"/>
                                  </p:stCondLst>
                                  <p:childTnLst>
                                    <p:set>
                                      <p:cBhvr>
                                        <p:cTn id="173" dur="1" fill="hold">
                                          <p:stCondLst>
                                            <p:cond delay="0"/>
                                          </p:stCondLst>
                                        </p:cTn>
                                        <p:tgtEl>
                                          <p:spTgt spid="50"/>
                                        </p:tgtEl>
                                        <p:attrNameLst>
                                          <p:attrName>style.visibility</p:attrName>
                                        </p:attrNameLst>
                                      </p:cBhvr>
                                      <p:to>
                                        <p:strVal val="visible"/>
                                      </p:to>
                                    </p:set>
                                    <p:animEffect transition="in" filter="wipe(left)">
                                      <p:cBhvr>
                                        <p:cTn id="174" dur="500"/>
                                        <p:tgtEl>
                                          <p:spTgt spid="50"/>
                                        </p:tgtEl>
                                      </p:cBhvr>
                                    </p:animEffect>
                                  </p:childTnLst>
                                </p:cTn>
                              </p:par>
                              <p:par>
                                <p:cTn id="175" presetID="22" presetClass="entr" presetSubtype="8" fill="hold" grpId="0" nodeType="withEffect">
                                  <p:stCondLst>
                                    <p:cond delay="0"/>
                                  </p:stCondLst>
                                  <p:childTnLst>
                                    <p:set>
                                      <p:cBhvr>
                                        <p:cTn id="176" dur="1" fill="hold">
                                          <p:stCondLst>
                                            <p:cond delay="0"/>
                                          </p:stCondLst>
                                        </p:cTn>
                                        <p:tgtEl>
                                          <p:spTgt spid="67"/>
                                        </p:tgtEl>
                                        <p:attrNameLst>
                                          <p:attrName>style.visibility</p:attrName>
                                        </p:attrNameLst>
                                      </p:cBhvr>
                                      <p:to>
                                        <p:strVal val="visible"/>
                                      </p:to>
                                    </p:set>
                                    <p:animEffect transition="in" filter="wipe(left)">
                                      <p:cBhvr>
                                        <p:cTn id="177" dur="500"/>
                                        <p:tgtEl>
                                          <p:spTgt spid="67"/>
                                        </p:tgtEl>
                                      </p:cBhvr>
                                    </p:animEffect>
                                  </p:childTnLst>
                                </p:cTn>
                              </p:par>
                              <p:par>
                                <p:cTn id="178" presetID="22" presetClass="entr" presetSubtype="8" fill="hold" grpId="0" nodeType="withEffect">
                                  <p:stCondLst>
                                    <p:cond delay="0"/>
                                  </p:stCondLst>
                                  <p:childTnLst>
                                    <p:set>
                                      <p:cBhvr>
                                        <p:cTn id="179" dur="1" fill="hold">
                                          <p:stCondLst>
                                            <p:cond delay="0"/>
                                          </p:stCondLst>
                                        </p:cTn>
                                        <p:tgtEl>
                                          <p:spTgt spid="92"/>
                                        </p:tgtEl>
                                        <p:attrNameLst>
                                          <p:attrName>style.visibility</p:attrName>
                                        </p:attrNameLst>
                                      </p:cBhvr>
                                      <p:to>
                                        <p:strVal val="visible"/>
                                      </p:to>
                                    </p:set>
                                    <p:animEffect transition="in" filter="wipe(left)">
                                      <p:cBhvr>
                                        <p:cTn id="180" dur="500"/>
                                        <p:tgtEl>
                                          <p:spTgt spid="92"/>
                                        </p:tgtEl>
                                      </p:cBhvr>
                                    </p:animEffect>
                                  </p:childTnLst>
                                </p:cTn>
                              </p:par>
                            </p:childTnLst>
                          </p:cTn>
                        </p:par>
                      </p:childTnLst>
                    </p:cTn>
                  </p:par>
                  <p:par>
                    <p:cTn id="181" fill="hold">
                      <p:stCondLst>
                        <p:cond delay="indefinite"/>
                      </p:stCondLst>
                      <p:childTnLst>
                        <p:par>
                          <p:cTn id="182" fill="hold">
                            <p:stCondLst>
                              <p:cond delay="0"/>
                            </p:stCondLst>
                            <p:childTnLst>
                              <p:par>
                                <p:cTn id="183" presetID="22" presetClass="entr" presetSubtype="8" fill="hold" nodeType="clickEffect">
                                  <p:stCondLst>
                                    <p:cond delay="0"/>
                                  </p:stCondLst>
                                  <p:childTnLst>
                                    <p:set>
                                      <p:cBhvr>
                                        <p:cTn id="184" dur="1" fill="hold">
                                          <p:stCondLst>
                                            <p:cond delay="0"/>
                                          </p:stCondLst>
                                        </p:cTn>
                                        <p:tgtEl>
                                          <p:spTgt spid="1026"/>
                                        </p:tgtEl>
                                        <p:attrNameLst>
                                          <p:attrName>style.visibility</p:attrName>
                                        </p:attrNameLst>
                                      </p:cBhvr>
                                      <p:to>
                                        <p:strVal val="visible"/>
                                      </p:to>
                                    </p:set>
                                    <p:animEffect transition="in" filter="wipe(left)">
                                      <p:cBhvr>
                                        <p:cTn id="185" dur="500"/>
                                        <p:tgtEl>
                                          <p:spTgt spid="1026"/>
                                        </p:tgtEl>
                                      </p:cBhvr>
                                    </p:animEffect>
                                  </p:childTnLst>
                                </p:cTn>
                              </p:par>
                              <p:par>
                                <p:cTn id="186" presetID="22" presetClass="entr" presetSubtype="8" fill="hold" nodeType="withEffect">
                                  <p:stCondLst>
                                    <p:cond delay="0"/>
                                  </p:stCondLst>
                                  <p:childTnLst>
                                    <p:set>
                                      <p:cBhvr>
                                        <p:cTn id="187" dur="1" fill="hold">
                                          <p:stCondLst>
                                            <p:cond delay="0"/>
                                          </p:stCondLst>
                                        </p:cTn>
                                        <p:tgtEl>
                                          <p:spTgt spid="20"/>
                                        </p:tgtEl>
                                        <p:attrNameLst>
                                          <p:attrName>style.visibility</p:attrName>
                                        </p:attrNameLst>
                                      </p:cBhvr>
                                      <p:to>
                                        <p:strVal val="visible"/>
                                      </p:to>
                                    </p:set>
                                    <p:animEffect transition="in" filter="wipe(left)">
                                      <p:cBhvr>
                                        <p:cTn id="188" dur="500"/>
                                        <p:tgtEl>
                                          <p:spTgt spid="20"/>
                                        </p:tgtEl>
                                      </p:cBhvr>
                                    </p:animEffect>
                                  </p:childTnLst>
                                </p:cTn>
                              </p:par>
                              <p:par>
                                <p:cTn id="189" presetID="22" presetClass="entr" presetSubtype="8" fill="hold" grpId="0" nodeType="withEffect">
                                  <p:stCondLst>
                                    <p:cond delay="0"/>
                                  </p:stCondLst>
                                  <p:childTnLst>
                                    <p:set>
                                      <p:cBhvr>
                                        <p:cTn id="190" dur="1" fill="hold">
                                          <p:stCondLst>
                                            <p:cond delay="0"/>
                                          </p:stCondLst>
                                        </p:cTn>
                                        <p:tgtEl>
                                          <p:spTgt spid="69"/>
                                        </p:tgtEl>
                                        <p:attrNameLst>
                                          <p:attrName>style.visibility</p:attrName>
                                        </p:attrNameLst>
                                      </p:cBhvr>
                                      <p:to>
                                        <p:strVal val="visible"/>
                                      </p:to>
                                    </p:set>
                                    <p:animEffect transition="in" filter="wipe(left)">
                                      <p:cBhvr>
                                        <p:cTn id="191" dur="500"/>
                                        <p:tgtEl>
                                          <p:spTgt spid="69"/>
                                        </p:tgtEl>
                                      </p:cBhvr>
                                    </p:animEffect>
                                  </p:childTnLst>
                                </p:cTn>
                              </p:par>
                            </p:childTnLst>
                          </p:cTn>
                        </p:par>
                        <p:par>
                          <p:cTn id="192" fill="hold">
                            <p:stCondLst>
                              <p:cond delay="500"/>
                            </p:stCondLst>
                            <p:childTnLst>
                              <p:par>
                                <p:cTn id="193" presetID="22" presetClass="entr" presetSubtype="8" fill="hold" grpId="0" nodeType="afterEffect">
                                  <p:stCondLst>
                                    <p:cond delay="0"/>
                                  </p:stCondLst>
                                  <p:childTnLst>
                                    <p:set>
                                      <p:cBhvr>
                                        <p:cTn id="194" dur="1" fill="hold">
                                          <p:stCondLst>
                                            <p:cond delay="0"/>
                                          </p:stCondLst>
                                        </p:cTn>
                                        <p:tgtEl>
                                          <p:spTgt spid="21"/>
                                        </p:tgtEl>
                                        <p:attrNameLst>
                                          <p:attrName>style.visibility</p:attrName>
                                        </p:attrNameLst>
                                      </p:cBhvr>
                                      <p:to>
                                        <p:strVal val="visible"/>
                                      </p:to>
                                    </p:set>
                                    <p:animEffect transition="in" filter="wipe(left)">
                                      <p:cBhvr>
                                        <p:cTn id="195" dur="500"/>
                                        <p:tgtEl>
                                          <p:spTgt spid="21"/>
                                        </p:tgtEl>
                                      </p:cBhvr>
                                    </p:animEffect>
                                  </p:childTnLst>
                                </p:cTn>
                              </p:par>
                            </p:childTnLst>
                          </p:cTn>
                        </p:par>
                        <p:par>
                          <p:cTn id="196" fill="hold">
                            <p:stCondLst>
                              <p:cond delay="1000"/>
                            </p:stCondLst>
                            <p:childTnLst>
                              <p:par>
                                <p:cTn id="197" presetID="10" presetClass="entr" presetSubtype="0" fill="hold" grpId="0" nodeType="afterEffect">
                                  <p:stCondLst>
                                    <p:cond delay="0"/>
                                  </p:stCondLst>
                                  <p:childTnLst>
                                    <p:set>
                                      <p:cBhvr>
                                        <p:cTn id="198" dur="1" fill="hold">
                                          <p:stCondLst>
                                            <p:cond delay="0"/>
                                          </p:stCondLst>
                                        </p:cTn>
                                        <p:tgtEl>
                                          <p:spTgt spid="87"/>
                                        </p:tgtEl>
                                        <p:attrNameLst>
                                          <p:attrName>style.visibility</p:attrName>
                                        </p:attrNameLst>
                                      </p:cBhvr>
                                      <p:to>
                                        <p:strVal val="visible"/>
                                      </p:to>
                                    </p:set>
                                    <p:animEffect transition="in" filter="fade">
                                      <p:cBhvr>
                                        <p:cTn id="199"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8" grpId="0" animBg="1"/>
      <p:bldP spid="34" grpId="0" animBg="1"/>
      <p:bldP spid="39" grpId="0" animBg="1"/>
      <p:bldP spid="50" grpId="0" animBg="1"/>
      <p:bldP spid="53" grpId="0" animBg="1"/>
      <p:bldP spid="55" grpId="0" animBg="1"/>
      <p:bldP spid="57" grpId="0" animBg="1"/>
      <p:bldP spid="65" grpId="0" animBg="1"/>
      <p:bldP spid="67" grpId="0" animBg="1"/>
      <p:bldP spid="68" grpId="0" animBg="1"/>
      <p:bldP spid="69" grpId="0" animBg="1"/>
      <p:bldP spid="72" grpId="0" animBg="1"/>
      <p:bldP spid="75" grpId="0" animBg="1"/>
      <p:bldP spid="76" grpId="0" animBg="1"/>
      <p:bldP spid="78" grpId="0" animBg="1"/>
      <p:bldP spid="79" grpId="0" animBg="1"/>
      <p:bldP spid="80" grpId="0" animBg="1"/>
      <p:bldP spid="81" grpId="0" animBg="1"/>
      <p:bldP spid="82" grpId="0" animBg="1"/>
      <p:bldP spid="87" grpId="0" animBg="1"/>
      <p:bldP spid="88" grpId="0" animBg="1"/>
      <p:bldP spid="89" grpId="0" animBg="1"/>
      <p:bldP spid="92" grpId="0"/>
      <p:bldP spid="91" grpId="0" animBg="1"/>
      <p:bldP spid="7" grpId="0" animBg="1"/>
      <p:bldP spid="11"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FF5C-006A-4B14-BAD8-F555CE4739BF}"/>
              </a:ext>
            </a:extLst>
          </p:cNvPr>
          <p:cNvSpPr>
            <a:spLocks noGrp="1"/>
          </p:cNvSpPr>
          <p:nvPr>
            <p:ph type="title"/>
          </p:nvPr>
        </p:nvSpPr>
        <p:spPr>
          <a:xfrm>
            <a:off x="242109" y="79384"/>
            <a:ext cx="5770948" cy="619086"/>
          </a:xfrm>
        </p:spPr>
        <p:txBody>
          <a:bodyPr anchor="b">
            <a:normAutofit/>
          </a:bodyPr>
          <a:lstStyle/>
          <a:p>
            <a:r>
              <a:rPr lang="en-US" sz="3600">
                <a:solidFill>
                  <a:schemeClr val="tx2"/>
                </a:solidFill>
              </a:rPr>
              <a:t>Why the EverSafe Index?</a:t>
            </a:r>
          </a:p>
        </p:txBody>
      </p:sp>
      <p:pic>
        <p:nvPicPr>
          <p:cNvPr id="17" name="Picture 16">
            <a:extLst>
              <a:ext uri="{FF2B5EF4-FFF2-40B4-BE49-F238E27FC236}">
                <a16:creationId xmlns:a16="http://schemas.microsoft.com/office/drawing/2014/main" id="{15CB07E5-4C3E-69D9-56BC-8D7B2205610C}"/>
              </a:ext>
            </a:extLst>
          </p:cNvPr>
          <p:cNvPicPr>
            <a:picLocks noChangeAspect="1"/>
          </p:cNvPicPr>
          <p:nvPr/>
        </p:nvPicPr>
        <p:blipFill rotWithShape="1">
          <a:blip r:embed="rId3"/>
          <a:srcRect l="36909" t="19138" r="37276" b="21523"/>
          <a:stretch/>
        </p:blipFill>
        <p:spPr>
          <a:xfrm>
            <a:off x="4457135" y="1536148"/>
            <a:ext cx="1071311" cy="401106"/>
          </a:xfrm>
          <a:prstGeom prst="rect">
            <a:avLst/>
          </a:prstGeom>
          <a:ln>
            <a:solidFill>
              <a:schemeClr val="bg1">
                <a:lumMod val="50000"/>
              </a:schemeClr>
            </a:solidFill>
          </a:ln>
        </p:spPr>
      </p:pic>
      <p:pic>
        <p:nvPicPr>
          <p:cNvPr id="4" name="Picture 3">
            <a:extLst>
              <a:ext uri="{FF2B5EF4-FFF2-40B4-BE49-F238E27FC236}">
                <a16:creationId xmlns:a16="http://schemas.microsoft.com/office/drawing/2014/main" id="{31FC945D-3D83-DD50-4861-7BFA7C6E97A9}"/>
              </a:ext>
            </a:extLst>
          </p:cNvPr>
          <p:cNvPicPr>
            <a:picLocks noChangeAspect="1"/>
          </p:cNvPicPr>
          <p:nvPr/>
        </p:nvPicPr>
        <p:blipFill rotWithShape="1">
          <a:blip r:embed="rId3"/>
          <a:srcRect l="69266" t="22456" r="4359" b="16916"/>
          <a:stretch/>
        </p:blipFill>
        <p:spPr>
          <a:xfrm>
            <a:off x="4856480" y="1866702"/>
            <a:ext cx="1071312" cy="401107"/>
          </a:xfrm>
          <a:prstGeom prst="rect">
            <a:avLst/>
          </a:prstGeom>
          <a:ln>
            <a:solidFill>
              <a:schemeClr val="bg1">
                <a:lumMod val="50000"/>
              </a:schemeClr>
            </a:solidFill>
          </a:ln>
        </p:spPr>
      </p:pic>
      <p:sp>
        <p:nvSpPr>
          <p:cNvPr id="22" name="TextBox 21">
            <a:extLst>
              <a:ext uri="{FF2B5EF4-FFF2-40B4-BE49-F238E27FC236}">
                <a16:creationId xmlns:a16="http://schemas.microsoft.com/office/drawing/2014/main" id="{860172EC-C20A-8881-1669-20806045297F}"/>
              </a:ext>
            </a:extLst>
          </p:cNvPr>
          <p:cNvSpPr txBox="1"/>
          <p:nvPr/>
        </p:nvSpPr>
        <p:spPr>
          <a:xfrm>
            <a:off x="4356754" y="1181300"/>
            <a:ext cx="2000568"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Behavior Based Safety</a:t>
            </a:r>
          </a:p>
        </p:txBody>
      </p:sp>
      <p:sp>
        <p:nvSpPr>
          <p:cNvPr id="28" name="TextBox 27">
            <a:extLst>
              <a:ext uri="{FF2B5EF4-FFF2-40B4-BE49-F238E27FC236}">
                <a16:creationId xmlns:a16="http://schemas.microsoft.com/office/drawing/2014/main" id="{389F3FC8-8DED-3FA5-DA21-9155A9331C99}"/>
              </a:ext>
            </a:extLst>
          </p:cNvPr>
          <p:cNvSpPr txBox="1"/>
          <p:nvPr/>
        </p:nvSpPr>
        <p:spPr>
          <a:xfrm>
            <a:off x="89788" y="1199461"/>
            <a:ext cx="2021403"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JSA Audits</a:t>
            </a:r>
          </a:p>
        </p:txBody>
      </p:sp>
      <p:sp>
        <p:nvSpPr>
          <p:cNvPr id="34" name="TextBox 33">
            <a:extLst>
              <a:ext uri="{FF2B5EF4-FFF2-40B4-BE49-F238E27FC236}">
                <a16:creationId xmlns:a16="http://schemas.microsoft.com/office/drawing/2014/main" id="{2A98C8FD-CCF6-01AB-1EB2-E77020301B0B}"/>
              </a:ext>
            </a:extLst>
          </p:cNvPr>
          <p:cNvSpPr txBox="1"/>
          <p:nvPr/>
        </p:nvSpPr>
        <p:spPr>
          <a:xfrm>
            <a:off x="2196097" y="1184136"/>
            <a:ext cx="2020665"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Service Line Audits</a:t>
            </a:r>
          </a:p>
        </p:txBody>
      </p:sp>
      <p:pic>
        <p:nvPicPr>
          <p:cNvPr id="36" name="Picture 35">
            <a:extLst>
              <a:ext uri="{FF2B5EF4-FFF2-40B4-BE49-F238E27FC236}">
                <a16:creationId xmlns:a16="http://schemas.microsoft.com/office/drawing/2014/main" id="{161A24D3-9661-8F67-0310-AC2B07223DD5}"/>
              </a:ext>
            </a:extLst>
          </p:cNvPr>
          <p:cNvPicPr>
            <a:picLocks noChangeAspect="1"/>
          </p:cNvPicPr>
          <p:nvPr/>
        </p:nvPicPr>
        <p:blipFill>
          <a:blip r:embed="rId4"/>
          <a:stretch>
            <a:fillRect/>
          </a:stretch>
        </p:blipFill>
        <p:spPr>
          <a:xfrm>
            <a:off x="1012334" y="2007840"/>
            <a:ext cx="939618" cy="696959"/>
          </a:xfrm>
          <a:prstGeom prst="rect">
            <a:avLst/>
          </a:prstGeom>
          <a:effectLst>
            <a:outerShdw blurRad="50800" dist="38100" dir="18900000" algn="bl" rotWithShape="0">
              <a:prstClr val="black">
                <a:alpha val="40000"/>
              </a:prstClr>
            </a:outerShdw>
          </a:effectLst>
        </p:spPr>
      </p:pic>
      <p:pic>
        <p:nvPicPr>
          <p:cNvPr id="40" name="Picture 39">
            <a:extLst>
              <a:ext uri="{FF2B5EF4-FFF2-40B4-BE49-F238E27FC236}">
                <a16:creationId xmlns:a16="http://schemas.microsoft.com/office/drawing/2014/main" id="{F713F7E4-A5BD-909E-365D-8D390C0CAC0F}"/>
              </a:ext>
            </a:extLst>
          </p:cNvPr>
          <p:cNvPicPr>
            <a:picLocks noChangeAspect="1"/>
          </p:cNvPicPr>
          <p:nvPr/>
        </p:nvPicPr>
        <p:blipFill>
          <a:blip r:embed="rId5"/>
          <a:stretch>
            <a:fillRect/>
          </a:stretch>
        </p:blipFill>
        <p:spPr>
          <a:xfrm>
            <a:off x="506196" y="1777900"/>
            <a:ext cx="939618" cy="718261"/>
          </a:xfrm>
          <a:prstGeom prst="rect">
            <a:avLst/>
          </a:prstGeom>
          <a:effectLst>
            <a:outerShdw blurRad="50800" dist="38100" dir="18900000" algn="bl" rotWithShape="0">
              <a:prstClr val="black">
                <a:alpha val="40000"/>
              </a:prstClr>
            </a:outerShdw>
          </a:effectLst>
        </p:spPr>
      </p:pic>
      <p:pic>
        <p:nvPicPr>
          <p:cNvPr id="38" name="Picture 37">
            <a:extLst>
              <a:ext uri="{FF2B5EF4-FFF2-40B4-BE49-F238E27FC236}">
                <a16:creationId xmlns:a16="http://schemas.microsoft.com/office/drawing/2014/main" id="{5DFD0566-0D3D-539A-9287-395FCA051AEF}"/>
              </a:ext>
            </a:extLst>
          </p:cNvPr>
          <p:cNvPicPr>
            <a:picLocks noChangeAspect="1"/>
          </p:cNvPicPr>
          <p:nvPr/>
        </p:nvPicPr>
        <p:blipFill>
          <a:blip r:embed="rId6"/>
          <a:stretch>
            <a:fillRect/>
          </a:stretch>
        </p:blipFill>
        <p:spPr>
          <a:xfrm>
            <a:off x="66667" y="1596930"/>
            <a:ext cx="939096" cy="690592"/>
          </a:xfrm>
          <a:prstGeom prst="rect">
            <a:avLst/>
          </a:prstGeom>
          <a:effectLst>
            <a:outerShdw blurRad="50800" dist="38100" dir="18900000" algn="bl" rotWithShape="0">
              <a:prstClr val="black">
                <a:alpha val="40000"/>
              </a:prstClr>
            </a:outerShdw>
          </a:effectLst>
        </p:spPr>
      </p:pic>
      <p:pic>
        <p:nvPicPr>
          <p:cNvPr id="44" name="Picture 43">
            <a:extLst>
              <a:ext uri="{FF2B5EF4-FFF2-40B4-BE49-F238E27FC236}">
                <a16:creationId xmlns:a16="http://schemas.microsoft.com/office/drawing/2014/main" id="{CAD31AF0-A1A1-E032-4AFC-A27B2EC8FBCE}"/>
              </a:ext>
            </a:extLst>
          </p:cNvPr>
          <p:cNvPicPr>
            <a:picLocks noChangeAspect="1"/>
          </p:cNvPicPr>
          <p:nvPr/>
        </p:nvPicPr>
        <p:blipFill>
          <a:blip r:embed="rId7"/>
          <a:stretch>
            <a:fillRect/>
          </a:stretch>
        </p:blipFill>
        <p:spPr>
          <a:xfrm>
            <a:off x="2209962" y="1564488"/>
            <a:ext cx="747757" cy="629985"/>
          </a:xfrm>
          <a:prstGeom prst="rect">
            <a:avLst/>
          </a:prstGeom>
          <a:effectLst>
            <a:outerShdw blurRad="50800" dist="38100" dir="18900000" algn="bl" rotWithShape="0">
              <a:prstClr val="black">
                <a:alpha val="40000"/>
              </a:prstClr>
            </a:outerShdw>
          </a:effectLst>
        </p:spPr>
      </p:pic>
      <p:pic>
        <p:nvPicPr>
          <p:cNvPr id="46" name="Picture 45">
            <a:extLst>
              <a:ext uri="{FF2B5EF4-FFF2-40B4-BE49-F238E27FC236}">
                <a16:creationId xmlns:a16="http://schemas.microsoft.com/office/drawing/2014/main" id="{C103E83D-7E23-B8CD-3B88-F63E3ED40784}"/>
              </a:ext>
            </a:extLst>
          </p:cNvPr>
          <p:cNvPicPr>
            <a:picLocks noChangeAspect="1"/>
          </p:cNvPicPr>
          <p:nvPr/>
        </p:nvPicPr>
        <p:blipFill>
          <a:blip r:embed="rId8"/>
          <a:stretch>
            <a:fillRect/>
          </a:stretch>
        </p:blipFill>
        <p:spPr>
          <a:xfrm>
            <a:off x="2993021" y="4863914"/>
            <a:ext cx="917370" cy="774260"/>
          </a:xfrm>
          <a:prstGeom prst="rect">
            <a:avLst/>
          </a:prstGeom>
        </p:spPr>
      </p:pic>
      <p:pic>
        <p:nvPicPr>
          <p:cNvPr id="42" name="Picture 41">
            <a:extLst>
              <a:ext uri="{FF2B5EF4-FFF2-40B4-BE49-F238E27FC236}">
                <a16:creationId xmlns:a16="http://schemas.microsoft.com/office/drawing/2014/main" id="{29AAD8C6-3080-E4FA-024B-A26337C04C2F}"/>
              </a:ext>
            </a:extLst>
          </p:cNvPr>
          <p:cNvPicPr>
            <a:picLocks noChangeAspect="1"/>
          </p:cNvPicPr>
          <p:nvPr/>
        </p:nvPicPr>
        <p:blipFill>
          <a:blip r:embed="rId9"/>
          <a:stretch>
            <a:fillRect/>
          </a:stretch>
        </p:blipFill>
        <p:spPr>
          <a:xfrm>
            <a:off x="3061121" y="1566943"/>
            <a:ext cx="806388" cy="634022"/>
          </a:xfrm>
          <a:prstGeom prst="rect">
            <a:avLst/>
          </a:prstGeom>
          <a:effectLst>
            <a:outerShdw blurRad="50800" dist="38100" dir="18900000" algn="bl" rotWithShape="0">
              <a:prstClr val="black">
                <a:alpha val="40000"/>
              </a:prstClr>
            </a:outerShdw>
          </a:effectLst>
        </p:spPr>
      </p:pic>
      <p:sp>
        <p:nvSpPr>
          <p:cNvPr id="39" name="TextBox 38">
            <a:extLst>
              <a:ext uri="{FF2B5EF4-FFF2-40B4-BE49-F238E27FC236}">
                <a16:creationId xmlns:a16="http://schemas.microsoft.com/office/drawing/2014/main" id="{634FD1AE-EB2E-080E-0F63-3725E4E49DC1}"/>
              </a:ext>
            </a:extLst>
          </p:cNvPr>
          <p:cNvSpPr txBox="1"/>
          <p:nvPr/>
        </p:nvSpPr>
        <p:spPr>
          <a:xfrm>
            <a:off x="244013" y="774840"/>
            <a:ext cx="11802676"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Greater HSE Participation Leads To More Aware, Better Informed Workers</a:t>
            </a:r>
          </a:p>
        </p:txBody>
      </p:sp>
      <p:sp>
        <p:nvSpPr>
          <p:cNvPr id="53" name="TextBox 52">
            <a:extLst>
              <a:ext uri="{FF2B5EF4-FFF2-40B4-BE49-F238E27FC236}">
                <a16:creationId xmlns:a16="http://schemas.microsoft.com/office/drawing/2014/main" id="{68CB8E99-6CFB-A0DD-9F72-1090B8D8681C}"/>
              </a:ext>
            </a:extLst>
          </p:cNvPr>
          <p:cNvSpPr txBox="1"/>
          <p:nvPr/>
        </p:nvSpPr>
        <p:spPr>
          <a:xfrm>
            <a:off x="6092189" y="4268986"/>
            <a:ext cx="2021402"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Driver Safety Scores</a:t>
            </a:r>
          </a:p>
        </p:txBody>
      </p:sp>
      <p:sp>
        <p:nvSpPr>
          <p:cNvPr id="55" name="TextBox 54">
            <a:extLst>
              <a:ext uri="{FF2B5EF4-FFF2-40B4-BE49-F238E27FC236}">
                <a16:creationId xmlns:a16="http://schemas.microsoft.com/office/drawing/2014/main" id="{6C1E9ED2-B965-ECA8-7A66-E470A24BC889}"/>
              </a:ext>
            </a:extLst>
          </p:cNvPr>
          <p:cNvSpPr txBox="1"/>
          <p:nvPr/>
        </p:nvSpPr>
        <p:spPr>
          <a:xfrm>
            <a:off x="2979218" y="4268780"/>
            <a:ext cx="2018402"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Vehicle Inspections</a:t>
            </a:r>
          </a:p>
        </p:txBody>
      </p:sp>
      <p:sp>
        <p:nvSpPr>
          <p:cNvPr id="57" name="TextBox 56">
            <a:extLst>
              <a:ext uri="{FF2B5EF4-FFF2-40B4-BE49-F238E27FC236}">
                <a16:creationId xmlns:a16="http://schemas.microsoft.com/office/drawing/2014/main" id="{A6B1C4C4-0F0E-76F5-061C-6DC34344E647}"/>
              </a:ext>
            </a:extLst>
          </p:cNvPr>
          <p:cNvSpPr txBox="1"/>
          <p:nvPr/>
        </p:nvSpPr>
        <p:spPr>
          <a:xfrm>
            <a:off x="242109" y="4268779"/>
            <a:ext cx="2020195"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Driver Qualification</a:t>
            </a:r>
          </a:p>
        </p:txBody>
      </p:sp>
      <p:sp>
        <p:nvSpPr>
          <p:cNvPr id="65" name="TextBox 64">
            <a:extLst>
              <a:ext uri="{FF2B5EF4-FFF2-40B4-BE49-F238E27FC236}">
                <a16:creationId xmlns:a16="http://schemas.microsoft.com/office/drawing/2014/main" id="{1BE968CB-E925-01EB-8418-780DB8E37E29}"/>
              </a:ext>
            </a:extLst>
          </p:cNvPr>
          <p:cNvSpPr txBox="1"/>
          <p:nvPr/>
        </p:nvSpPr>
        <p:spPr>
          <a:xfrm>
            <a:off x="268820" y="3829933"/>
            <a:ext cx="11802676"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Vehicular Safety Focus Minimizes Our Greatest Risk For Severe Injury </a:t>
            </a:r>
          </a:p>
        </p:txBody>
      </p:sp>
      <p:pic>
        <p:nvPicPr>
          <p:cNvPr id="41" name="Picture 40">
            <a:extLst>
              <a:ext uri="{FF2B5EF4-FFF2-40B4-BE49-F238E27FC236}">
                <a16:creationId xmlns:a16="http://schemas.microsoft.com/office/drawing/2014/main" id="{FBCCA447-4E26-C0BC-3932-3539824D74F4}"/>
              </a:ext>
            </a:extLst>
          </p:cNvPr>
          <p:cNvPicPr>
            <a:picLocks noChangeAspect="1"/>
          </p:cNvPicPr>
          <p:nvPr/>
        </p:nvPicPr>
        <p:blipFill>
          <a:blip r:embed="rId10"/>
          <a:stretch>
            <a:fillRect/>
          </a:stretch>
        </p:blipFill>
        <p:spPr>
          <a:xfrm>
            <a:off x="3517167" y="4622715"/>
            <a:ext cx="968022" cy="597753"/>
          </a:xfrm>
          <a:prstGeom prst="rect">
            <a:avLst/>
          </a:prstGeom>
        </p:spPr>
      </p:pic>
      <p:sp>
        <p:nvSpPr>
          <p:cNvPr id="68" name="TextBox 67">
            <a:extLst>
              <a:ext uri="{FF2B5EF4-FFF2-40B4-BE49-F238E27FC236}">
                <a16:creationId xmlns:a16="http://schemas.microsoft.com/office/drawing/2014/main" id="{F8EBE1D4-288A-04D2-ABB2-1298B4018D54}"/>
              </a:ext>
            </a:extLst>
          </p:cNvPr>
          <p:cNvSpPr txBox="1"/>
          <p:nvPr/>
        </p:nvSpPr>
        <p:spPr>
          <a:xfrm>
            <a:off x="9588146" y="4268986"/>
            <a:ext cx="2036012"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FMCSA Ratings</a:t>
            </a:r>
          </a:p>
        </p:txBody>
      </p:sp>
      <p:pic>
        <p:nvPicPr>
          <p:cNvPr id="20" name="Picture 19">
            <a:extLst>
              <a:ext uri="{FF2B5EF4-FFF2-40B4-BE49-F238E27FC236}">
                <a16:creationId xmlns:a16="http://schemas.microsoft.com/office/drawing/2014/main" id="{E2A3BFB3-F6CA-D9AC-DC6A-E6BB46AEED98}"/>
              </a:ext>
            </a:extLst>
          </p:cNvPr>
          <p:cNvPicPr>
            <a:picLocks noChangeAspect="1"/>
          </p:cNvPicPr>
          <p:nvPr/>
        </p:nvPicPr>
        <p:blipFill>
          <a:blip r:embed="rId11"/>
          <a:stretch>
            <a:fillRect/>
          </a:stretch>
        </p:blipFill>
        <p:spPr>
          <a:xfrm>
            <a:off x="10360695" y="4888523"/>
            <a:ext cx="1148513" cy="583827"/>
          </a:xfrm>
          <a:prstGeom prst="rect">
            <a:avLst/>
          </a:prstGeom>
        </p:spPr>
      </p:pic>
      <p:pic>
        <p:nvPicPr>
          <p:cNvPr id="1026" name="Picture 2" descr="U.S. Department of Transportation">
            <a:extLst>
              <a:ext uri="{FF2B5EF4-FFF2-40B4-BE49-F238E27FC236}">
                <a16:creationId xmlns:a16="http://schemas.microsoft.com/office/drawing/2014/main" id="{9F3EAC1F-F53D-05A5-CAFC-255DCF30C59B}"/>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22955" r="23394"/>
          <a:stretch/>
        </p:blipFill>
        <p:spPr bwMode="auto">
          <a:xfrm>
            <a:off x="9651002" y="4660906"/>
            <a:ext cx="740552" cy="724664"/>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a16="http://schemas.microsoft.com/office/drawing/2014/main" id="{AD41B95D-F38D-E060-920F-CEE68D7BB858}"/>
              </a:ext>
            </a:extLst>
          </p:cNvPr>
          <p:cNvSpPr txBox="1"/>
          <p:nvPr/>
        </p:nvSpPr>
        <p:spPr>
          <a:xfrm>
            <a:off x="8668940" y="1158272"/>
            <a:ext cx="2004096"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HSE Meetings</a:t>
            </a:r>
          </a:p>
        </p:txBody>
      </p:sp>
      <p:pic>
        <p:nvPicPr>
          <p:cNvPr id="85" name="Picture 84">
            <a:extLst>
              <a:ext uri="{FF2B5EF4-FFF2-40B4-BE49-F238E27FC236}">
                <a16:creationId xmlns:a16="http://schemas.microsoft.com/office/drawing/2014/main" id="{BB62E36E-4EC4-9AE7-F9AF-92AAF137C766}"/>
              </a:ext>
            </a:extLst>
          </p:cNvPr>
          <p:cNvPicPr>
            <a:picLocks noChangeAspect="1"/>
          </p:cNvPicPr>
          <p:nvPr/>
        </p:nvPicPr>
        <p:blipFill>
          <a:blip r:embed="rId13"/>
          <a:stretch>
            <a:fillRect/>
          </a:stretch>
        </p:blipFill>
        <p:spPr>
          <a:xfrm>
            <a:off x="3265495" y="1945667"/>
            <a:ext cx="965544" cy="629985"/>
          </a:xfrm>
          <a:prstGeom prst="rect">
            <a:avLst/>
          </a:prstGeom>
        </p:spPr>
      </p:pic>
      <p:pic>
        <p:nvPicPr>
          <p:cNvPr id="58" name="Picture 57">
            <a:extLst>
              <a:ext uri="{FF2B5EF4-FFF2-40B4-BE49-F238E27FC236}">
                <a16:creationId xmlns:a16="http://schemas.microsoft.com/office/drawing/2014/main" id="{8BAC5EF6-3483-5318-8EA8-737EE7AC96C6}"/>
              </a:ext>
            </a:extLst>
          </p:cNvPr>
          <p:cNvPicPr>
            <a:picLocks noChangeAspect="1"/>
          </p:cNvPicPr>
          <p:nvPr/>
        </p:nvPicPr>
        <p:blipFill>
          <a:blip r:embed="rId14"/>
          <a:stretch>
            <a:fillRect/>
          </a:stretch>
        </p:blipFill>
        <p:spPr>
          <a:xfrm>
            <a:off x="8690146" y="1507117"/>
            <a:ext cx="827204" cy="552643"/>
          </a:xfrm>
          <a:prstGeom prst="rect">
            <a:avLst/>
          </a:prstGeom>
        </p:spPr>
      </p:pic>
      <p:pic>
        <p:nvPicPr>
          <p:cNvPr id="59" name="Picture 58">
            <a:extLst>
              <a:ext uri="{FF2B5EF4-FFF2-40B4-BE49-F238E27FC236}">
                <a16:creationId xmlns:a16="http://schemas.microsoft.com/office/drawing/2014/main" id="{F7A9A6CB-D5BD-848F-0CF3-E1E7EF2A7795}"/>
              </a:ext>
            </a:extLst>
          </p:cNvPr>
          <p:cNvPicPr>
            <a:picLocks noChangeAspect="1"/>
          </p:cNvPicPr>
          <p:nvPr/>
        </p:nvPicPr>
        <p:blipFill>
          <a:blip r:embed="rId15"/>
          <a:stretch>
            <a:fillRect/>
          </a:stretch>
        </p:blipFill>
        <p:spPr>
          <a:xfrm>
            <a:off x="5935510" y="4633462"/>
            <a:ext cx="1081812" cy="540906"/>
          </a:xfrm>
          <a:prstGeom prst="rect">
            <a:avLst/>
          </a:prstGeom>
        </p:spPr>
      </p:pic>
      <p:cxnSp>
        <p:nvCxnSpPr>
          <p:cNvPr id="60" name="Straight Connector 59">
            <a:extLst>
              <a:ext uri="{FF2B5EF4-FFF2-40B4-BE49-F238E27FC236}">
                <a16:creationId xmlns:a16="http://schemas.microsoft.com/office/drawing/2014/main" id="{9FFFECD3-F6A1-83EC-2AAA-21C6392F6AE3}"/>
              </a:ext>
            </a:extLst>
          </p:cNvPr>
          <p:cNvCxnSpPr/>
          <p:nvPr/>
        </p:nvCxnSpPr>
        <p:spPr>
          <a:xfrm>
            <a:off x="7063752" y="4935303"/>
            <a:ext cx="69176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D76207B-C090-4A13-24F1-938524A893FE}"/>
              </a:ext>
            </a:extLst>
          </p:cNvPr>
          <p:cNvCxnSpPr>
            <a:cxnSpLocks/>
          </p:cNvCxnSpPr>
          <p:nvPr/>
        </p:nvCxnSpPr>
        <p:spPr>
          <a:xfrm>
            <a:off x="6444607" y="5190067"/>
            <a:ext cx="0" cy="26204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9B3ADE1-387B-5E68-B782-5AD2B8231F5B}"/>
              </a:ext>
            </a:extLst>
          </p:cNvPr>
          <p:cNvCxnSpPr>
            <a:cxnSpLocks/>
          </p:cNvCxnSpPr>
          <p:nvPr/>
        </p:nvCxnSpPr>
        <p:spPr>
          <a:xfrm>
            <a:off x="7063752" y="5174368"/>
            <a:ext cx="345882" cy="211202"/>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73" name="Picture 72">
            <a:extLst>
              <a:ext uri="{FF2B5EF4-FFF2-40B4-BE49-F238E27FC236}">
                <a16:creationId xmlns:a16="http://schemas.microsoft.com/office/drawing/2014/main" id="{6396A16A-AB7F-56CF-8149-7A06CA04D9A0}"/>
              </a:ext>
            </a:extLst>
          </p:cNvPr>
          <p:cNvPicPr>
            <a:picLocks noChangeAspect="1"/>
          </p:cNvPicPr>
          <p:nvPr/>
        </p:nvPicPr>
        <p:blipFill rotWithShape="1">
          <a:blip r:embed="rId16"/>
          <a:srcRect r="4027"/>
          <a:stretch/>
        </p:blipFill>
        <p:spPr>
          <a:xfrm>
            <a:off x="1937871" y="110929"/>
            <a:ext cx="1666987" cy="591937"/>
          </a:xfrm>
          <a:prstGeom prst="rect">
            <a:avLst/>
          </a:prstGeom>
        </p:spPr>
      </p:pic>
      <p:pic>
        <p:nvPicPr>
          <p:cNvPr id="71" name="Picture 70">
            <a:extLst>
              <a:ext uri="{FF2B5EF4-FFF2-40B4-BE49-F238E27FC236}">
                <a16:creationId xmlns:a16="http://schemas.microsoft.com/office/drawing/2014/main" id="{489A9268-E96B-071E-350F-02B432127040}"/>
              </a:ext>
            </a:extLst>
          </p:cNvPr>
          <p:cNvPicPr>
            <a:picLocks noChangeAspect="1"/>
          </p:cNvPicPr>
          <p:nvPr/>
        </p:nvPicPr>
        <p:blipFill rotWithShape="1">
          <a:blip r:embed="rId17"/>
          <a:srcRect l="20831"/>
          <a:stretch/>
        </p:blipFill>
        <p:spPr>
          <a:xfrm>
            <a:off x="2301269" y="1999146"/>
            <a:ext cx="860928" cy="622580"/>
          </a:xfrm>
          <a:prstGeom prst="rect">
            <a:avLst/>
          </a:prstGeom>
        </p:spPr>
      </p:pic>
      <p:pic>
        <p:nvPicPr>
          <p:cNvPr id="3" name="Picture 2">
            <a:extLst>
              <a:ext uri="{FF2B5EF4-FFF2-40B4-BE49-F238E27FC236}">
                <a16:creationId xmlns:a16="http://schemas.microsoft.com/office/drawing/2014/main" id="{2242DE12-900B-2300-D0E1-FCA469BF68B0}"/>
              </a:ext>
            </a:extLst>
          </p:cNvPr>
          <p:cNvPicPr>
            <a:picLocks noChangeAspect="1"/>
          </p:cNvPicPr>
          <p:nvPr/>
        </p:nvPicPr>
        <p:blipFill>
          <a:blip r:embed="rId18"/>
          <a:stretch>
            <a:fillRect/>
          </a:stretch>
        </p:blipFill>
        <p:spPr>
          <a:xfrm>
            <a:off x="4005679" y="5052884"/>
            <a:ext cx="897220" cy="576026"/>
          </a:xfrm>
          <a:prstGeom prst="rect">
            <a:avLst/>
          </a:prstGeom>
        </p:spPr>
      </p:pic>
      <p:pic>
        <p:nvPicPr>
          <p:cNvPr id="74" name="Picture 73">
            <a:extLst>
              <a:ext uri="{FF2B5EF4-FFF2-40B4-BE49-F238E27FC236}">
                <a16:creationId xmlns:a16="http://schemas.microsoft.com/office/drawing/2014/main" id="{03E11B25-45C7-302D-7821-96574BBE15AA}"/>
              </a:ext>
            </a:extLst>
          </p:cNvPr>
          <p:cNvPicPr>
            <a:picLocks noChangeAspect="1"/>
          </p:cNvPicPr>
          <p:nvPr/>
        </p:nvPicPr>
        <p:blipFill>
          <a:blip r:embed="rId8"/>
          <a:stretch>
            <a:fillRect/>
          </a:stretch>
        </p:blipFill>
        <p:spPr>
          <a:xfrm>
            <a:off x="7427243" y="4656178"/>
            <a:ext cx="530145" cy="447442"/>
          </a:xfrm>
          <a:prstGeom prst="rect">
            <a:avLst/>
          </a:prstGeom>
        </p:spPr>
      </p:pic>
      <p:pic>
        <p:nvPicPr>
          <p:cNvPr id="77" name="Picture 76">
            <a:extLst>
              <a:ext uri="{FF2B5EF4-FFF2-40B4-BE49-F238E27FC236}">
                <a16:creationId xmlns:a16="http://schemas.microsoft.com/office/drawing/2014/main" id="{B8A26AC9-F89D-466A-57D6-2D50BEA5D168}"/>
              </a:ext>
            </a:extLst>
          </p:cNvPr>
          <p:cNvPicPr>
            <a:picLocks noChangeAspect="1"/>
          </p:cNvPicPr>
          <p:nvPr/>
        </p:nvPicPr>
        <p:blipFill>
          <a:blip r:embed="rId10"/>
          <a:stretch>
            <a:fillRect/>
          </a:stretch>
        </p:blipFill>
        <p:spPr>
          <a:xfrm>
            <a:off x="7427437" y="5168237"/>
            <a:ext cx="855964" cy="528557"/>
          </a:xfrm>
          <a:prstGeom prst="rect">
            <a:avLst/>
          </a:prstGeom>
        </p:spPr>
      </p:pic>
      <p:pic>
        <p:nvPicPr>
          <p:cNvPr id="83" name="Picture 82">
            <a:extLst>
              <a:ext uri="{FF2B5EF4-FFF2-40B4-BE49-F238E27FC236}">
                <a16:creationId xmlns:a16="http://schemas.microsoft.com/office/drawing/2014/main" id="{F215B1CB-CDD0-896F-C356-5D9FFA7B519B}"/>
              </a:ext>
            </a:extLst>
          </p:cNvPr>
          <p:cNvPicPr>
            <a:picLocks noChangeAspect="1"/>
          </p:cNvPicPr>
          <p:nvPr/>
        </p:nvPicPr>
        <p:blipFill>
          <a:blip r:embed="rId18"/>
          <a:stretch>
            <a:fillRect/>
          </a:stretch>
        </p:blipFill>
        <p:spPr>
          <a:xfrm>
            <a:off x="6141444" y="5241560"/>
            <a:ext cx="676401" cy="434257"/>
          </a:xfrm>
          <a:prstGeom prst="rect">
            <a:avLst/>
          </a:prstGeom>
        </p:spPr>
      </p:pic>
      <p:pic>
        <p:nvPicPr>
          <p:cNvPr id="84" name="Picture 83">
            <a:extLst>
              <a:ext uri="{FF2B5EF4-FFF2-40B4-BE49-F238E27FC236}">
                <a16:creationId xmlns:a16="http://schemas.microsoft.com/office/drawing/2014/main" id="{A2F01DF2-0080-6C03-E9B9-A3EA87862E0D}"/>
              </a:ext>
            </a:extLst>
          </p:cNvPr>
          <p:cNvPicPr>
            <a:picLocks noChangeAspect="1"/>
          </p:cNvPicPr>
          <p:nvPr/>
        </p:nvPicPr>
        <p:blipFill>
          <a:blip r:embed="rId19"/>
          <a:stretch>
            <a:fillRect/>
          </a:stretch>
        </p:blipFill>
        <p:spPr>
          <a:xfrm>
            <a:off x="231186" y="5104556"/>
            <a:ext cx="771332" cy="552008"/>
          </a:xfrm>
          <a:prstGeom prst="rect">
            <a:avLst/>
          </a:prstGeom>
        </p:spPr>
      </p:pic>
      <p:pic>
        <p:nvPicPr>
          <p:cNvPr id="86" name="Picture 85">
            <a:extLst>
              <a:ext uri="{FF2B5EF4-FFF2-40B4-BE49-F238E27FC236}">
                <a16:creationId xmlns:a16="http://schemas.microsoft.com/office/drawing/2014/main" id="{A04D3DFA-894A-D58E-7677-733E7DF5A200}"/>
              </a:ext>
            </a:extLst>
          </p:cNvPr>
          <p:cNvPicPr>
            <a:picLocks noChangeAspect="1"/>
          </p:cNvPicPr>
          <p:nvPr/>
        </p:nvPicPr>
        <p:blipFill>
          <a:blip r:embed="rId20"/>
          <a:stretch>
            <a:fillRect/>
          </a:stretch>
        </p:blipFill>
        <p:spPr>
          <a:xfrm>
            <a:off x="1272486" y="4579561"/>
            <a:ext cx="979926" cy="670696"/>
          </a:xfrm>
          <a:prstGeom prst="rect">
            <a:avLst/>
          </a:prstGeom>
        </p:spPr>
      </p:pic>
      <p:pic>
        <p:nvPicPr>
          <p:cNvPr id="90" name="Picture 89">
            <a:extLst>
              <a:ext uri="{FF2B5EF4-FFF2-40B4-BE49-F238E27FC236}">
                <a16:creationId xmlns:a16="http://schemas.microsoft.com/office/drawing/2014/main" id="{E3645E9F-14CB-63CC-F4CB-88AFF6F85954}"/>
              </a:ext>
            </a:extLst>
          </p:cNvPr>
          <p:cNvPicPr>
            <a:picLocks noChangeAspect="1"/>
          </p:cNvPicPr>
          <p:nvPr/>
        </p:nvPicPr>
        <p:blipFill>
          <a:blip r:embed="rId21"/>
          <a:stretch>
            <a:fillRect/>
          </a:stretch>
        </p:blipFill>
        <p:spPr>
          <a:xfrm>
            <a:off x="896833" y="4778932"/>
            <a:ext cx="798379" cy="706112"/>
          </a:xfrm>
          <a:prstGeom prst="rect">
            <a:avLst/>
          </a:prstGeom>
        </p:spPr>
      </p:pic>
      <p:pic>
        <p:nvPicPr>
          <p:cNvPr id="62" name="Picture 61">
            <a:extLst>
              <a:ext uri="{FF2B5EF4-FFF2-40B4-BE49-F238E27FC236}">
                <a16:creationId xmlns:a16="http://schemas.microsoft.com/office/drawing/2014/main" id="{CDB186A8-8D40-9D5A-F52D-3574FCAC6C01}"/>
              </a:ext>
            </a:extLst>
          </p:cNvPr>
          <p:cNvPicPr>
            <a:picLocks noChangeAspect="1"/>
          </p:cNvPicPr>
          <p:nvPr/>
        </p:nvPicPr>
        <p:blipFill>
          <a:blip r:embed="rId22"/>
          <a:stretch>
            <a:fillRect/>
          </a:stretch>
        </p:blipFill>
        <p:spPr>
          <a:xfrm>
            <a:off x="9815012" y="2100969"/>
            <a:ext cx="939619" cy="584088"/>
          </a:xfrm>
          <a:prstGeom prst="rect">
            <a:avLst/>
          </a:prstGeom>
        </p:spPr>
      </p:pic>
      <p:pic>
        <p:nvPicPr>
          <p:cNvPr id="63" name="Picture 62">
            <a:extLst>
              <a:ext uri="{FF2B5EF4-FFF2-40B4-BE49-F238E27FC236}">
                <a16:creationId xmlns:a16="http://schemas.microsoft.com/office/drawing/2014/main" id="{1A558814-7514-DFA4-FD33-9939DA82E327}"/>
              </a:ext>
            </a:extLst>
          </p:cNvPr>
          <p:cNvPicPr>
            <a:picLocks noChangeAspect="1"/>
          </p:cNvPicPr>
          <p:nvPr/>
        </p:nvPicPr>
        <p:blipFill>
          <a:blip r:embed="rId23"/>
          <a:stretch>
            <a:fillRect/>
          </a:stretch>
        </p:blipFill>
        <p:spPr>
          <a:xfrm>
            <a:off x="9129278" y="1817561"/>
            <a:ext cx="1046385" cy="560847"/>
          </a:xfrm>
          <a:prstGeom prst="rect">
            <a:avLst/>
          </a:prstGeom>
        </p:spPr>
      </p:pic>
      <p:pic>
        <p:nvPicPr>
          <p:cNvPr id="18" name="Picture 17">
            <a:extLst>
              <a:ext uri="{FF2B5EF4-FFF2-40B4-BE49-F238E27FC236}">
                <a16:creationId xmlns:a16="http://schemas.microsoft.com/office/drawing/2014/main" id="{BFAFCA0F-FD1B-6B6F-1529-FFFC326B7824}"/>
              </a:ext>
            </a:extLst>
          </p:cNvPr>
          <p:cNvPicPr>
            <a:picLocks noChangeAspect="1"/>
          </p:cNvPicPr>
          <p:nvPr/>
        </p:nvPicPr>
        <p:blipFill rotWithShape="1">
          <a:blip r:embed="rId3"/>
          <a:srcRect l="4745" t="22542" r="69440" b="18118"/>
          <a:stretch/>
        </p:blipFill>
        <p:spPr>
          <a:xfrm>
            <a:off x="5318120" y="2143390"/>
            <a:ext cx="1056775" cy="395665"/>
          </a:xfrm>
          <a:prstGeom prst="rect">
            <a:avLst/>
          </a:prstGeom>
          <a:ln>
            <a:solidFill>
              <a:schemeClr val="bg1">
                <a:lumMod val="50000"/>
              </a:schemeClr>
            </a:solidFill>
          </a:ln>
        </p:spPr>
      </p:pic>
      <p:sp>
        <p:nvSpPr>
          <p:cNvPr id="7" name="TextBox 6">
            <a:extLst>
              <a:ext uri="{FF2B5EF4-FFF2-40B4-BE49-F238E27FC236}">
                <a16:creationId xmlns:a16="http://schemas.microsoft.com/office/drawing/2014/main" id="{294159FF-4434-1D0F-B41B-4A66B153F4B5}"/>
              </a:ext>
            </a:extLst>
          </p:cNvPr>
          <p:cNvSpPr txBox="1"/>
          <p:nvPr/>
        </p:nvSpPr>
        <p:spPr>
          <a:xfrm>
            <a:off x="6527732" y="1153064"/>
            <a:ext cx="2000568" cy="30777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Stop Work</a:t>
            </a:r>
          </a:p>
        </p:txBody>
      </p:sp>
      <p:pic>
        <p:nvPicPr>
          <p:cNvPr id="24" name="Picture 23">
            <a:extLst>
              <a:ext uri="{FF2B5EF4-FFF2-40B4-BE49-F238E27FC236}">
                <a16:creationId xmlns:a16="http://schemas.microsoft.com/office/drawing/2014/main" id="{F15EE5FD-82BF-AC9D-B663-02DA6B864CD8}"/>
              </a:ext>
            </a:extLst>
          </p:cNvPr>
          <p:cNvPicPr>
            <a:picLocks noChangeAspect="1"/>
          </p:cNvPicPr>
          <p:nvPr/>
        </p:nvPicPr>
        <p:blipFill>
          <a:blip r:embed="rId24"/>
          <a:stretch>
            <a:fillRect/>
          </a:stretch>
        </p:blipFill>
        <p:spPr>
          <a:xfrm>
            <a:off x="6908649" y="1571487"/>
            <a:ext cx="1199004" cy="969224"/>
          </a:xfrm>
          <a:prstGeom prst="rect">
            <a:avLst/>
          </a:prstGeom>
        </p:spPr>
      </p:pic>
      <p:sp>
        <p:nvSpPr>
          <p:cNvPr id="5" name="TextBox 4">
            <a:extLst>
              <a:ext uri="{FF2B5EF4-FFF2-40B4-BE49-F238E27FC236}">
                <a16:creationId xmlns:a16="http://schemas.microsoft.com/office/drawing/2014/main" id="{14AAEE21-DED6-5CFC-201C-A2A5E4019F3E}"/>
              </a:ext>
            </a:extLst>
          </p:cNvPr>
          <p:cNvSpPr txBox="1"/>
          <p:nvPr/>
        </p:nvSpPr>
        <p:spPr>
          <a:xfrm>
            <a:off x="8717606" y="2704798"/>
            <a:ext cx="2096971"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Operations, HS Lead</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Full Worker Engagement</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Frequent Education and Reinforcement</a:t>
            </a:r>
          </a:p>
        </p:txBody>
      </p:sp>
      <p:sp>
        <p:nvSpPr>
          <p:cNvPr id="6" name="TextBox 5">
            <a:extLst>
              <a:ext uri="{FF2B5EF4-FFF2-40B4-BE49-F238E27FC236}">
                <a16:creationId xmlns:a16="http://schemas.microsoft.com/office/drawing/2014/main" id="{4CB6CD5B-1F57-C4E6-C0F6-31DA7BAC2017}"/>
              </a:ext>
            </a:extLst>
          </p:cNvPr>
          <p:cNvSpPr txBox="1"/>
          <p:nvPr/>
        </p:nvSpPr>
        <p:spPr>
          <a:xfrm>
            <a:off x="4392314" y="2709326"/>
            <a:ext cx="1996712"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All Employees Engage</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Captures Situational Hazards and Risks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Recognizes Safe Work</a:t>
            </a:r>
          </a:p>
        </p:txBody>
      </p:sp>
      <p:sp>
        <p:nvSpPr>
          <p:cNvPr id="9" name="TextBox 8">
            <a:extLst>
              <a:ext uri="{FF2B5EF4-FFF2-40B4-BE49-F238E27FC236}">
                <a16:creationId xmlns:a16="http://schemas.microsoft.com/office/drawing/2014/main" id="{95EFB39D-0042-8116-68B5-0B52893E0DAC}"/>
              </a:ext>
            </a:extLst>
          </p:cNvPr>
          <p:cNvSpPr txBox="1"/>
          <p:nvPr/>
        </p:nvSpPr>
        <p:spPr>
          <a:xfrm>
            <a:off x="69626" y="2707266"/>
            <a:ext cx="2014804"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Operations, HS Leads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JSA Specific</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Ensures Proactive Safety Plan Integrity</a:t>
            </a:r>
          </a:p>
        </p:txBody>
      </p:sp>
      <p:sp>
        <p:nvSpPr>
          <p:cNvPr id="19" name="TextBox 18">
            <a:extLst>
              <a:ext uri="{FF2B5EF4-FFF2-40B4-BE49-F238E27FC236}">
                <a16:creationId xmlns:a16="http://schemas.microsoft.com/office/drawing/2014/main" id="{75C85753-B373-FD04-8A18-4BD8CB488D9B}"/>
              </a:ext>
            </a:extLst>
          </p:cNvPr>
          <p:cNvSpPr txBox="1"/>
          <p:nvPr/>
        </p:nvSpPr>
        <p:spPr>
          <a:xfrm>
            <a:off x="2161840" y="2719153"/>
            <a:ext cx="2021404"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Operations, HS Leads</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Service Line Specific</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Reinforces Safe Service Line Work Practices</a:t>
            </a:r>
          </a:p>
        </p:txBody>
      </p:sp>
      <p:sp>
        <p:nvSpPr>
          <p:cNvPr id="23" name="TextBox 22">
            <a:extLst>
              <a:ext uri="{FF2B5EF4-FFF2-40B4-BE49-F238E27FC236}">
                <a16:creationId xmlns:a16="http://schemas.microsoft.com/office/drawing/2014/main" id="{A873A9FD-CEC1-8A74-542C-64A76B81716F}"/>
              </a:ext>
            </a:extLst>
          </p:cNvPr>
          <p:cNvSpPr txBox="1"/>
          <p:nvPr/>
        </p:nvSpPr>
        <p:spPr>
          <a:xfrm>
            <a:off x="9175806" y="5683996"/>
            <a:ext cx="2895690"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Nationwide Regulatory System</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System Data Ensures Results Integrity Against National Standard</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Data Integration w/ES Components</a:t>
            </a:r>
          </a:p>
        </p:txBody>
      </p:sp>
      <p:sp>
        <p:nvSpPr>
          <p:cNvPr id="25" name="TextBox 24">
            <a:extLst>
              <a:ext uri="{FF2B5EF4-FFF2-40B4-BE49-F238E27FC236}">
                <a16:creationId xmlns:a16="http://schemas.microsoft.com/office/drawing/2014/main" id="{7BCAA963-E2B7-A239-FE39-7F24D0342909}"/>
              </a:ext>
            </a:extLst>
          </p:cNvPr>
          <p:cNvSpPr txBox="1"/>
          <p:nvPr/>
        </p:nvSpPr>
        <p:spPr>
          <a:xfrm>
            <a:off x="5829272" y="5696795"/>
            <a:ext cx="2540949"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Objective GPS Data</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At Risk Results Require Manager Intervention</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Weekly Company Wide Review</a:t>
            </a:r>
          </a:p>
        </p:txBody>
      </p:sp>
      <p:sp>
        <p:nvSpPr>
          <p:cNvPr id="26" name="TextBox 25">
            <a:extLst>
              <a:ext uri="{FF2B5EF4-FFF2-40B4-BE49-F238E27FC236}">
                <a16:creationId xmlns:a16="http://schemas.microsoft.com/office/drawing/2014/main" id="{701AC5F2-BC5C-BA3E-91E6-4415D37497F4}"/>
              </a:ext>
            </a:extLst>
          </p:cNvPr>
          <p:cNvSpPr txBox="1"/>
          <p:nvPr/>
        </p:nvSpPr>
        <p:spPr>
          <a:xfrm>
            <a:off x="2956362" y="5683996"/>
            <a:ext cx="2339326"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Vehicle Fit For Service</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Measures Compliance, Vehicle Condition</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CMV and Non-Commercial</a:t>
            </a:r>
          </a:p>
        </p:txBody>
      </p:sp>
      <p:sp>
        <p:nvSpPr>
          <p:cNvPr id="27" name="TextBox 26">
            <a:extLst>
              <a:ext uri="{FF2B5EF4-FFF2-40B4-BE49-F238E27FC236}">
                <a16:creationId xmlns:a16="http://schemas.microsoft.com/office/drawing/2014/main" id="{614B3541-4ABE-362E-D8E6-365038709E8A}"/>
              </a:ext>
            </a:extLst>
          </p:cNvPr>
          <p:cNvSpPr txBox="1"/>
          <p:nvPr/>
        </p:nvSpPr>
        <p:spPr>
          <a:xfrm>
            <a:off x="221967" y="5689103"/>
            <a:ext cx="2007095"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Driver Fit For Duty</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Third Party Review Ensures Integrity, Accuracy, Compliance</a:t>
            </a:r>
          </a:p>
        </p:txBody>
      </p:sp>
      <p:sp>
        <p:nvSpPr>
          <p:cNvPr id="29" name="TextBox 28">
            <a:extLst>
              <a:ext uri="{FF2B5EF4-FFF2-40B4-BE49-F238E27FC236}">
                <a16:creationId xmlns:a16="http://schemas.microsoft.com/office/drawing/2014/main" id="{A405C653-D58B-04C3-961E-618D7ADBECD3}"/>
              </a:ext>
            </a:extLst>
          </p:cNvPr>
          <p:cNvSpPr txBox="1"/>
          <p:nvPr/>
        </p:nvSpPr>
        <p:spPr>
          <a:xfrm>
            <a:off x="6509795" y="2713334"/>
            <a:ext cx="1996712" cy="954107"/>
          </a:xfrm>
          <a:prstGeom prst="rect">
            <a:avLst/>
          </a:prstGeom>
          <a:solidFill>
            <a:schemeClr val="bg1">
              <a:lumMod val="95000"/>
            </a:schemeClr>
          </a:solidFill>
          <a:effectLst>
            <a:outerShdw blurRad="50800" dist="38100" dir="18900000" algn="bl" rotWithShape="0">
              <a:prstClr val="black">
                <a:alpha val="40000"/>
              </a:prstClr>
            </a:outerShdw>
          </a:effectLst>
        </p:spPr>
        <p:txBody>
          <a:bodyPr wrap="square">
            <a:spAutoFit/>
          </a:bodyPr>
          <a:lstStyle/>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All Employees Engage</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Prevents Incidents Before Occurring</a:t>
            </a:r>
          </a:p>
          <a:p>
            <a:pPr marL="114300" marR="0" lvl="0" indent="-11430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71450" algn="l"/>
              </a:tabLst>
              <a:defRPr/>
            </a:pP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ENAIS, Client, 3</a:t>
            </a:r>
            <a:r>
              <a:rPr kumimoji="0" lang="en-US" sz="1400" b="0" i="0" u="none" strike="noStrike" kern="1200" cap="none" spc="0" normalizeH="0" baseline="30000" noProof="0">
                <a:ln>
                  <a:noFill/>
                </a:ln>
                <a:solidFill>
                  <a:prstClr val="black"/>
                </a:solidFill>
                <a:effectLst/>
                <a:uLnTx/>
                <a:uFillTx/>
                <a:latin typeface="Calibri" panose="020F0502020204030204"/>
                <a:ea typeface="+mn-ea"/>
                <a:cs typeface="+mn-cs"/>
              </a:rPr>
              <a:t>rd</a:t>
            </a:r>
            <a:r>
              <a:rPr kumimoji="0" lang="en-US" sz="1400" b="0" i="0" u="none" strike="noStrike" kern="1200" cap="none" spc="0" normalizeH="0" baseline="0" noProof="0">
                <a:ln>
                  <a:noFill/>
                </a:ln>
                <a:solidFill>
                  <a:prstClr val="black"/>
                </a:solidFill>
                <a:effectLst/>
                <a:uLnTx/>
                <a:uFillTx/>
                <a:latin typeface="Calibri" panose="020F0502020204030204"/>
                <a:ea typeface="+mn-ea"/>
                <a:cs typeface="+mn-cs"/>
              </a:rPr>
              <a:t> Party</a:t>
            </a:r>
          </a:p>
        </p:txBody>
      </p:sp>
    </p:spTree>
    <p:extLst>
      <p:ext uri="{BB962C8B-B14F-4D97-AF65-F5344CB8AC3E}">
        <p14:creationId xmlns:p14="http://schemas.microsoft.com/office/powerpoint/2010/main" val="102662025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left)">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9" grpId="0" animBg="1"/>
      <p:bldP spid="23" grpId="0" animBg="1"/>
      <p:bldP spid="25" grpId="0" animBg="1"/>
      <p:bldP spid="26" grpId="0" animBg="1"/>
      <p:bldP spid="27" grpId="0" animBg="1"/>
      <p:bldP spid="29"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CB034A0-371F-48DB-9321-B1EB64FC250A}"/>
              </a:ext>
            </a:extLst>
          </p:cNvPr>
          <p:cNvSpPr>
            <a:spLocks noGrp="1"/>
          </p:cNvSpPr>
          <p:nvPr>
            <p:ph type="subTitle" idx="1"/>
          </p:nvPr>
        </p:nvSpPr>
        <p:spPr>
          <a:xfrm>
            <a:off x="6574587" y="2500008"/>
            <a:ext cx="4805691" cy="2383276"/>
          </a:xfrm>
          <a:solidFill>
            <a:schemeClr val="bg1"/>
          </a:solidFill>
          <a:effectLst>
            <a:outerShdw blurRad="50800" dist="38100" dir="18900000" algn="bl" rotWithShape="0">
              <a:prstClr val="black">
                <a:alpha val="40000"/>
              </a:prstClr>
            </a:outerShdw>
          </a:effectLst>
        </p:spPr>
        <p:txBody>
          <a:bodyPr anchor="ctr">
            <a:normAutofit/>
          </a:bodyPr>
          <a:lstStyle/>
          <a:p>
            <a:r>
              <a:rPr lang="en-US" sz="3200" b="1" dirty="0">
                <a:solidFill>
                  <a:schemeClr val="tx2"/>
                </a:solidFill>
              </a:rPr>
              <a:t>Questions?</a:t>
            </a:r>
          </a:p>
          <a:p>
            <a:endParaRPr lang="en-US" sz="3200" b="1" dirty="0">
              <a:solidFill>
                <a:schemeClr val="tx2"/>
              </a:solidFill>
            </a:endParaRPr>
          </a:p>
          <a:p>
            <a:r>
              <a:rPr lang="en-US" sz="3200" b="1" dirty="0">
                <a:solidFill>
                  <a:schemeClr val="tx2"/>
                </a:solidFill>
              </a:rPr>
              <a:t>Thanks for your time.</a:t>
            </a:r>
          </a:p>
        </p:txBody>
      </p:sp>
      <p:pic>
        <p:nvPicPr>
          <p:cNvPr id="4" name="Picture 3" descr="Logo, company name&#10;&#10;Description automatically generated">
            <a:extLst>
              <a:ext uri="{FF2B5EF4-FFF2-40B4-BE49-F238E27FC236}">
                <a16:creationId xmlns:a16="http://schemas.microsoft.com/office/drawing/2014/main" id="{54044B7B-4B67-4264-A0C7-6C7E4C14E2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470" y="3073380"/>
            <a:ext cx="4141760" cy="1625640"/>
          </a:xfrm>
          <a:custGeom>
            <a:avLst/>
            <a:gdLst/>
            <a:ahLst/>
            <a:cxnLst/>
            <a:rect l="l" t="t" r="r" b="b"/>
            <a:pathLst>
              <a:path w="4141760" h="4377846">
                <a:moveTo>
                  <a:pt x="0" y="0"/>
                </a:moveTo>
                <a:lnTo>
                  <a:pt x="4141760" y="0"/>
                </a:lnTo>
                <a:lnTo>
                  <a:pt x="4141760" y="4377846"/>
                </a:lnTo>
                <a:lnTo>
                  <a:pt x="0" y="4377846"/>
                </a:lnTo>
                <a:close/>
              </a:path>
            </a:pathLst>
          </a:custGeom>
        </p:spPr>
      </p:pic>
      <p:pic>
        <p:nvPicPr>
          <p:cNvPr id="5" name="Picture 4" descr="Logo, company name&#10;&#10;Description automatically generated">
            <a:extLst>
              <a:ext uri="{FF2B5EF4-FFF2-40B4-BE49-F238E27FC236}">
                <a16:creationId xmlns:a16="http://schemas.microsoft.com/office/drawing/2014/main" id="{67A7BC4A-103A-20CE-0DC0-B2AE610E19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6488" y="5486400"/>
            <a:ext cx="2859024" cy="1371600"/>
          </a:xfrm>
          <a:prstGeom prst="rect">
            <a:avLst/>
          </a:prstGeom>
        </p:spPr>
      </p:pic>
    </p:spTree>
    <p:extLst>
      <p:ext uri="{BB962C8B-B14F-4D97-AF65-F5344CB8AC3E}">
        <p14:creationId xmlns:p14="http://schemas.microsoft.com/office/powerpoint/2010/main" val="294130424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942670A-FFFD-203C-0F87-7FDFFFECF893}"/>
              </a:ext>
            </a:extLst>
          </p:cNvPr>
          <p:cNvSpPr txBox="1">
            <a:spLocks/>
          </p:cNvSpPr>
          <p:nvPr/>
        </p:nvSpPr>
        <p:spPr>
          <a:xfrm>
            <a:off x="1001686" y="1804445"/>
            <a:ext cx="10195959" cy="2362034"/>
          </a:xfrm>
          <a:prstGeom prst="rect">
            <a:avLst/>
          </a:prstGeom>
        </p:spPr>
        <p:txBody>
          <a:bodyPr vert="horz" lIns="68580" tIns="34290" rIns="68580" bIns="34290" rtlCol="0" anchor="b">
            <a:normAutofit/>
          </a:bodyPr>
          <a:lstStyle>
            <a:lvl1pPr algn="l" defTabSz="457200" rtl="0" eaLnBrk="1" latinLnBrk="0" hangingPunct="1">
              <a:spcBef>
                <a:spcPct val="0"/>
              </a:spcBef>
              <a:buNone/>
              <a:defRPr sz="2800" b="1"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defTabSz="342900"/>
            <a:endParaRPr lang="en-US" sz="3300" dirty="0">
              <a:solidFill>
                <a:srgbClr val="002060"/>
              </a:solidFill>
              <a:latin typeface="Arial" panose="020B0604020202020204"/>
            </a:endParaRPr>
          </a:p>
          <a:p>
            <a:pPr algn="ctr" defTabSz="342900"/>
            <a:r>
              <a:rPr lang="en-US" sz="4800" dirty="0">
                <a:solidFill>
                  <a:srgbClr val="002060"/>
                </a:solidFill>
                <a:latin typeface="Arial" panose="020B0604020202020204"/>
                <a:cs typeface="Arial"/>
              </a:rPr>
              <a:t>general contractor large</a:t>
            </a:r>
          </a:p>
          <a:p>
            <a:pPr algn="ctr" defTabSz="342900"/>
            <a:endParaRPr lang="en-US" sz="4800" dirty="0">
              <a:solidFill>
                <a:srgbClr val="002060"/>
              </a:solidFill>
              <a:latin typeface="Arial" panose="020B0604020202020204"/>
              <a:cs typeface="Arial"/>
            </a:endParaRPr>
          </a:p>
          <a:p>
            <a:pPr defTabSz="342900"/>
            <a:endParaRPr lang="en-US" sz="3300" dirty="0">
              <a:solidFill>
                <a:srgbClr val="002060"/>
              </a:solidFill>
              <a:latin typeface="Arial" panose="020B0604020202020204"/>
              <a:cs typeface="Arial" panose="020B0604020202020204"/>
            </a:endParaRPr>
          </a:p>
        </p:txBody>
      </p:sp>
      <p:pic>
        <p:nvPicPr>
          <p:cNvPr id="2" name="Picture 2" descr="Logo&#10;&#10;Description automatically generated">
            <a:extLst>
              <a:ext uri="{FF2B5EF4-FFF2-40B4-BE49-F238E27FC236}">
                <a16:creationId xmlns:a16="http://schemas.microsoft.com/office/drawing/2014/main" id="{212FF01B-D819-BA6E-785F-4988010DDEC9}"/>
              </a:ext>
            </a:extLst>
          </p:cNvPr>
          <p:cNvPicPr>
            <a:picLocks noChangeAspect="1"/>
          </p:cNvPicPr>
          <p:nvPr/>
        </p:nvPicPr>
        <p:blipFill>
          <a:blip r:embed="rId2"/>
          <a:stretch>
            <a:fillRect/>
          </a:stretch>
        </p:blipFill>
        <p:spPr>
          <a:xfrm>
            <a:off x="3614326" y="2444386"/>
            <a:ext cx="4972754" cy="3841300"/>
          </a:xfrm>
          <a:prstGeom prst="rect">
            <a:avLst/>
          </a:prstGeom>
        </p:spPr>
      </p:pic>
    </p:spTree>
    <p:extLst>
      <p:ext uri="{BB962C8B-B14F-4D97-AF65-F5344CB8AC3E}">
        <p14:creationId xmlns:p14="http://schemas.microsoft.com/office/powerpoint/2010/main" val="750733155"/>
      </p:ext>
    </p:extLst>
  </p:cSld>
  <p:clrMapOvr>
    <a:masterClrMapping/>
  </p:clrMapOvr>
</p:sld>
</file>

<file path=ppt/theme/theme1.xml><?xml version="1.0" encoding="utf-8"?>
<a:theme xmlns:a="http://schemas.openxmlformats.org/drawingml/2006/main" name="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863D8365-560D-AB47-B03E-E93D0C261774}"/>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_Office Theme">
  <a:themeElements>
    <a:clrScheme name="Custom 1">
      <a:dk1>
        <a:sysClr val="windowText" lastClr="000000"/>
      </a:dk1>
      <a:lt1>
        <a:sysClr val="window" lastClr="FFFFFF"/>
      </a:lt1>
      <a:dk2>
        <a:srgbClr val="44546A"/>
      </a:dk2>
      <a:lt2>
        <a:srgbClr val="E7E6E6"/>
      </a:lt2>
      <a:accent1>
        <a:srgbClr val="13B1CD"/>
      </a:accent1>
      <a:accent2>
        <a:srgbClr val="A84D0F"/>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Acumin Pro Condensed Black"/>
        <a:ea typeface=""/>
        <a:cs typeface=""/>
      </a:majorFont>
      <a:minorFont>
        <a:latin typeface="Acumin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Office Theme">
  <a:themeElements>
    <a:clrScheme name="Custom 5 1">
      <a:dk1>
        <a:srgbClr val="000000"/>
      </a:dk1>
      <a:lt1>
        <a:srgbClr val="FFFFFF"/>
      </a:lt1>
      <a:dk2>
        <a:srgbClr val="212745"/>
      </a:dk2>
      <a:lt2>
        <a:srgbClr val="B4DCFA"/>
      </a:lt2>
      <a:accent1>
        <a:srgbClr val="141B4D"/>
      </a:accent1>
      <a:accent2>
        <a:srgbClr val="0071CE"/>
      </a:accent2>
      <a:accent3>
        <a:srgbClr val="CC0C00"/>
      </a:accent3>
      <a:accent4>
        <a:srgbClr val="F9413A"/>
      </a:accent4>
      <a:accent5>
        <a:srgbClr val="035F1D"/>
      </a:accent5>
      <a:accent6>
        <a:srgbClr val="702F8A"/>
      </a:accent6>
      <a:hlink>
        <a:srgbClr val="4B89D0"/>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6_Office Theme">
  <a:themeElements>
    <a:clrScheme name="Custom 5 1">
      <a:dk1>
        <a:srgbClr val="000000"/>
      </a:dk1>
      <a:lt1>
        <a:srgbClr val="FFFFFF"/>
      </a:lt1>
      <a:dk2>
        <a:srgbClr val="212745"/>
      </a:dk2>
      <a:lt2>
        <a:srgbClr val="B4DCFA"/>
      </a:lt2>
      <a:accent1>
        <a:srgbClr val="141B4D"/>
      </a:accent1>
      <a:accent2>
        <a:srgbClr val="0071CE"/>
      </a:accent2>
      <a:accent3>
        <a:srgbClr val="CC0C00"/>
      </a:accent3>
      <a:accent4>
        <a:srgbClr val="F9413A"/>
      </a:accent4>
      <a:accent5>
        <a:srgbClr val="035F1D"/>
      </a:accent5>
      <a:accent6>
        <a:srgbClr val="702F8A"/>
      </a:accent6>
      <a:hlink>
        <a:srgbClr val="4B89D0"/>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5_Office Theme">
  <a:themeElements>
    <a:clrScheme name="Custom 5 1">
      <a:dk1>
        <a:srgbClr val="000000"/>
      </a:dk1>
      <a:lt1>
        <a:srgbClr val="FFFFFF"/>
      </a:lt1>
      <a:dk2>
        <a:srgbClr val="212745"/>
      </a:dk2>
      <a:lt2>
        <a:srgbClr val="B4DCFA"/>
      </a:lt2>
      <a:accent1>
        <a:srgbClr val="141B4D"/>
      </a:accent1>
      <a:accent2>
        <a:srgbClr val="0071CE"/>
      </a:accent2>
      <a:accent3>
        <a:srgbClr val="CC0C00"/>
      </a:accent3>
      <a:accent4>
        <a:srgbClr val="F9413A"/>
      </a:accent4>
      <a:accent5>
        <a:srgbClr val="035F1D"/>
      </a:accent5>
      <a:accent6>
        <a:srgbClr val="702F8A"/>
      </a:accent6>
      <a:hlink>
        <a:srgbClr val="4B89D0"/>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3_Office Theme">
  <a:themeElements>
    <a:clrScheme name="Custom 3">
      <a:dk1>
        <a:srgbClr val="2B363C"/>
      </a:dk1>
      <a:lt1>
        <a:srgbClr val="FFFFFF"/>
      </a:lt1>
      <a:dk2>
        <a:srgbClr val="44546A"/>
      </a:dk2>
      <a:lt2>
        <a:srgbClr val="CC0034"/>
      </a:lt2>
      <a:accent1>
        <a:srgbClr val="696F73"/>
      </a:accent1>
      <a:accent2>
        <a:srgbClr val="ADB2B9"/>
      </a:accent2>
      <a:accent3>
        <a:srgbClr val="CCD3D8"/>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99512898-DFD9-1B45-9CB8-A70F15E62A06}"/>
    </a:ext>
  </a:extLst>
</a:theme>
</file>

<file path=ppt/theme/theme3.xml><?xml version="1.0" encoding="utf-8"?>
<a:theme xmlns:a="http://schemas.openxmlformats.org/drawingml/2006/main" name="1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F57BEC6E-9D80-8B47-85CD-9B0C58A4586C}"/>
    </a:ext>
  </a:extLst>
</a:theme>
</file>

<file path=ppt/theme/theme4.xml><?xml version="1.0" encoding="utf-8"?>
<a:theme xmlns:a="http://schemas.openxmlformats.org/drawingml/2006/main" name="2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C850E296-A4E5-0940-A1C4-CDBFE00FC50E}"/>
    </a:ext>
  </a:extLst>
</a:theme>
</file>

<file path=ppt/theme/theme5.xml><?xml version="1.0" encoding="utf-8"?>
<a:theme xmlns:a="http://schemas.openxmlformats.org/drawingml/2006/main" name="3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99512898-DFD9-1B45-9CB8-A70F15E62A06}"/>
    </a:ext>
  </a:extLst>
</a:theme>
</file>

<file path=ppt/theme/theme6.xml><?xml version="1.0" encoding="utf-8"?>
<a:theme xmlns:a="http://schemas.openxmlformats.org/drawingml/2006/main" name="3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Presentation-Template" id="{1CE7FC89-FCB9-3547-B479-504704428BFA}" vid="{E3FD01A5-E4DE-9345-B53C-23D6EAC297CD}"/>
    </a:ext>
  </a:extLst>
</a:theme>
</file>

<file path=ppt/theme/theme7.xml><?xml version="1.0" encoding="utf-8"?>
<a:theme xmlns:a="http://schemas.openxmlformats.org/drawingml/2006/main" name="3_Dividend">
  <a:themeElements>
    <a:clrScheme name="Custom 3">
      <a:dk1>
        <a:srgbClr val="000000"/>
      </a:dk1>
      <a:lt1>
        <a:srgbClr val="FFFFFF"/>
      </a:lt1>
      <a:dk2>
        <a:srgbClr val="3D3D3D"/>
      </a:dk2>
      <a:lt2>
        <a:srgbClr val="EBEBEB"/>
      </a:lt2>
      <a:accent1>
        <a:srgbClr val="2B266A"/>
      </a:accent1>
      <a:accent2>
        <a:srgbClr val="CB1F25"/>
      </a:accent2>
      <a:accent3>
        <a:srgbClr val="7A7B7D"/>
      </a:accent3>
      <a:accent4>
        <a:srgbClr val="969FA7"/>
      </a:accent4>
      <a:accent5>
        <a:srgbClr val="CB1F25"/>
      </a:accent5>
      <a:accent6>
        <a:srgbClr val="CB1F25"/>
      </a:accent6>
      <a:hlink>
        <a:srgbClr val="828282"/>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HBR Template" id="{BE80081D-E202-B346-811D-E73AE5969A7C}" vid="{99512898-DFD9-1B45-9CB8-A70F15E62A0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6F8164ABBBE64B8583EA47391A32E3" ma:contentTypeVersion="16" ma:contentTypeDescription="Create a new document." ma:contentTypeScope="" ma:versionID="e8697b9f92d7952c5ae29dd1ccf6d15b">
  <xsd:schema xmlns:xsd="http://www.w3.org/2001/XMLSchema" xmlns:xs="http://www.w3.org/2001/XMLSchema" xmlns:p="http://schemas.microsoft.com/office/2006/metadata/properties" xmlns:ns2="e6cf9755-c392-47a8-90e5-2cab7b2088c8" xmlns:ns3="9594d856-599f-4a3b-a97d-b49ae33144ee" targetNamespace="http://schemas.microsoft.com/office/2006/metadata/properties" ma:root="true" ma:fieldsID="0f4a20a503304a721ec6dcceb9ac0544" ns2:_="" ns3:_="">
    <xsd:import namespace="e6cf9755-c392-47a8-90e5-2cab7b2088c8"/>
    <xsd:import namespace="9594d856-599f-4a3b-a97d-b49ae33144e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cf9755-c392-47a8-90e5-2cab7b2088c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f31f49f8-d32f-49c1-bdb7-50db704ca24f}" ma:internalName="TaxCatchAll" ma:showField="CatchAllData" ma:web="e6cf9755-c392-47a8-90e5-2cab7b2088c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594d856-599f-4a3b-a97d-b49ae33144ee"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6e7acff-fe2a-484b-931e-e5ee5897654d"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6cf9755-c392-47a8-90e5-2cab7b2088c8" xsi:nil="true"/>
    <lcf76f155ced4ddcb4097134ff3c332f xmlns="9594d856-599f-4a3b-a97d-b49ae33144e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01E846-793E-41C5-A010-8DC2BE6C49DC}">
  <ds:schemaRefs>
    <ds:schemaRef ds:uri="9594d856-599f-4a3b-a97d-b49ae33144ee"/>
    <ds:schemaRef ds:uri="e6cf9755-c392-47a8-90e5-2cab7b2088c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05A4E47-6BF2-4773-90AF-F4CF89D8E192}">
  <ds:schemaRefs>
    <ds:schemaRef ds:uri="9594d856-599f-4a3b-a97d-b49ae33144ee"/>
    <ds:schemaRef ds:uri="e6cf9755-c392-47a8-90e5-2cab7b2088c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6BE4747-6A7B-4CCB-B37A-0FFFA8A50F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HBR Template</Template>
  <TotalTime>1824</TotalTime>
  <Words>5378</Words>
  <Application>Microsoft Office PowerPoint</Application>
  <PresentationFormat>Widescreen</PresentationFormat>
  <Paragraphs>717</Paragraphs>
  <Slides>100</Slides>
  <Notes>14</Notes>
  <HiddenSlides>0</HiddenSlides>
  <MMClips>0</MMClips>
  <ScaleCrop>false</ScaleCrop>
  <HeadingPairs>
    <vt:vector size="6" baseType="variant">
      <vt:variant>
        <vt:lpstr>Fonts Used</vt:lpstr>
      </vt:variant>
      <vt:variant>
        <vt:i4>16</vt:i4>
      </vt:variant>
      <vt:variant>
        <vt:lpstr>Theme</vt:lpstr>
      </vt:variant>
      <vt:variant>
        <vt:i4>15</vt:i4>
      </vt:variant>
      <vt:variant>
        <vt:lpstr>Slide Titles</vt:lpstr>
      </vt:variant>
      <vt:variant>
        <vt:i4>100</vt:i4>
      </vt:variant>
    </vt:vector>
  </HeadingPairs>
  <TitlesOfParts>
    <vt:vector size="131" baseType="lpstr">
      <vt:lpstr>Acumin Pro</vt:lpstr>
      <vt:lpstr>Acumin Pro Black</vt:lpstr>
      <vt:lpstr>Acumin Pro Condensed Black</vt:lpstr>
      <vt:lpstr>Acumin Pro Light</vt:lpstr>
      <vt:lpstr>Acumin Pro Semibold</vt:lpstr>
      <vt:lpstr>Arial</vt:lpstr>
      <vt:lpstr>Arial Nova Light</vt:lpstr>
      <vt:lpstr>Calibri</vt:lpstr>
      <vt:lpstr>Calibri Light</vt:lpstr>
      <vt:lpstr>Google Sans</vt:lpstr>
      <vt:lpstr>Myriad Pro</vt:lpstr>
      <vt:lpstr>Roboto</vt:lpstr>
      <vt:lpstr>Segoe UI</vt:lpstr>
      <vt:lpstr>Times New Roman</vt:lpstr>
      <vt:lpstr>Wingdings</vt:lpstr>
      <vt:lpstr>Wingdings 2</vt:lpstr>
      <vt:lpstr>Dividend</vt:lpstr>
      <vt:lpstr>3_Dividend</vt:lpstr>
      <vt:lpstr>1_Dividend</vt:lpstr>
      <vt:lpstr>2_Dividend</vt:lpstr>
      <vt:lpstr>3_Dividend</vt:lpstr>
      <vt:lpstr>3_Dividend</vt:lpstr>
      <vt:lpstr>3_Dividend</vt:lpstr>
      <vt:lpstr>Office Theme</vt:lpstr>
      <vt:lpstr>1_Office Theme</vt:lpstr>
      <vt:lpstr>Office Theme</vt:lpstr>
      <vt:lpstr>2_Office Theme</vt:lpstr>
      <vt:lpstr>11_Office Theme</vt:lpstr>
      <vt:lpstr>6_Office Theme</vt:lpstr>
      <vt:lpstr>5_Office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Who is the WJTA</vt:lpstr>
      <vt:lpstr>Advancing Safety &amp; Technology in Industry</vt:lpstr>
      <vt:lpstr>PowerPoint Presentation</vt:lpstr>
      <vt:lpstr>PowerPoint Presentation</vt:lpstr>
      <vt:lpstr>PowerPoint Presentation</vt:lpstr>
      <vt:lpstr>PowerPoint Presentation</vt:lpstr>
      <vt:lpstr>Two-part Certification</vt:lpstr>
      <vt:lpstr>eLearning - Foundational Training</vt:lpstr>
      <vt:lpstr>In person - Field Verification</vt:lpstr>
      <vt:lpstr>Asset Owner / Permit Writer</vt:lpstr>
      <vt:lpstr>Recordkeeping and Verification</vt:lpstr>
      <vt:lpstr>The Importance of Partnership</vt:lpstr>
      <vt:lpstr>PowerPoint Presentation</vt:lpstr>
      <vt:lpstr>PowerPoint Presentation</vt:lpstr>
      <vt:lpstr>Integrated Compliance</vt:lpstr>
      <vt:lpstr>Integrated Compliance Definition</vt:lpstr>
      <vt:lpstr>10 Reasons for Integrated Compliance</vt:lpstr>
      <vt:lpstr>10 Reasons for Integrated Compliance (cont.)</vt:lpstr>
      <vt:lpstr>Proposal</vt:lpstr>
      <vt:lpstr>Improvement</vt:lpstr>
      <vt:lpstr>Overview</vt:lpstr>
      <vt:lpstr>Process</vt:lpstr>
      <vt:lpstr>Employee Assessment</vt:lpstr>
      <vt:lpstr>Summary</vt:lpstr>
      <vt:lpstr>Thank You</vt:lpstr>
      <vt:lpstr>PowerPoint Presentation</vt:lpstr>
      <vt:lpstr>TCC EH&amp;S Seminar – Best Practice </vt:lpstr>
      <vt:lpstr>Trailer Connection Color System</vt:lpstr>
      <vt:lpstr>Trailer Connection Color System</vt:lpstr>
      <vt:lpstr>Trailer Connection Color System</vt:lpstr>
      <vt:lpstr>PowerPoint Presentation</vt:lpstr>
      <vt:lpstr>HSEQ Strategic Plan</vt:lpstr>
      <vt:lpstr>PowerPoint Presentation</vt:lpstr>
      <vt:lpstr>PowerPoint Presentation</vt:lpstr>
      <vt:lpstr>PowerPoint Presentation</vt:lpstr>
      <vt:lpstr>Safety 3-6-5</vt:lpstr>
      <vt:lpstr>Agenda</vt:lpstr>
      <vt:lpstr>Safety Moment – Walking Is Working</vt:lpstr>
      <vt:lpstr>HBR Safety Excellence Awards</vt:lpstr>
      <vt:lpstr>HBR Safety Excellence Awards</vt:lpstr>
      <vt:lpstr>Creating A Safer Work Environment </vt:lpstr>
      <vt:lpstr>The Reason – Our Employees Are Our #1 Priority</vt:lpstr>
      <vt:lpstr>Safety 3-6-5 Overview</vt:lpstr>
      <vt:lpstr>Our Commitment to Safety</vt:lpstr>
      <vt:lpstr>Employee Engagement Safety Starts with Me: Live it 3-6-5</vt:lpstr>
      <vt:lpstr>Employee Engagement Start-Safe</vt:lpstr>
      <vt:lpstr>Employee Engagement Take 5 For Your 5</vt:lpstr>
      <vt:lpstr>Employee Engagement Stay-Safe</vt:lpstr>
      <vt:lpstr>Employee Participation Near Miss and Stop Work Authority</vt:lpstr>
      <vt:lpstr>Employee Participation Safety Committee</vt:lpstr>
      <vt:lpstr>Employee Participation Performance Observations</vt:lpstr>
      <vt:lpstr>Employee Participation Performance Observations</vt:lpstr>
      <vt:lpstr>Employee Participation Performance Observations</vt:lpstr>
      <vt:lpstr>Management Ownership Facility &amp; Field Audits/Inspections</vt:lpstr>
      <vt:lpstr>Management Ownership Safety Audits</vt:lpstr>
      <vt:lpstr>Management Ownership Injury Reporting and Investigation</vt:lpstr>
      <vt:lpstr>Employee/Management Ownership Learning Management System</vt:lpstr>
      <vt:lpstr>PowerPoint Presentation</vt:lpstr>
      <vt:lpstr>PowerPoint Presentation</vt:lpstr>
      <vt:lpstr>PowerPoint Presentation</vt:lpstr>
      <vt:lpstr>MVR Records for Employers</vt:lpstr>
      <vt:lpstr>What is an MVR</vt:lpstr>
      <vt:lpstr>Why are MVR(s) So Critical</vt:lpstr>
      <vt:lpstr>Time and Cost</vt:lpstr>
      <vt:lpstr>MVR Monitoring Notification</vt:lpstr>
      <vt:lpstr>MVR Monitoring</vt:lpstr>
      <vt:lpstr>MVR Scoring</vt:lpstr>
      <vt:lpstr>Benefits of Monitoring</vt:lpstr>
      <vt:lpstr>Benefits of Monitoring</vt:lpstr>
      <vt:lpstr>License Status</vt:lpstr>
      <vt:lpstr>Prioritize Drivers for Intervention</vt:lpstr>
      <vt:lpstr>Trends</vt:lpstr>
      <vt:lpstr>PowerPoint Presentation</vt:lpstr>
      <vt:lpstr>PowerPoint Presentation</vt:lpstr>
      <vt:lpstr>What is                  ?</vt:lpstr>
      <vt:lpstr>What is                  ?</vt:lpstr>
      <vt:lpstr>What is                  ?</vt:lpstr>
      <vt:lpstr>What is the EverSafe Index?</vt:lpstr>
      <vt:lpstr>Why the EverSafe Index?</vt:lpstr>
      <vt:lpstr>PowerPoint Presentation</vt:lpstr>
      <vt:lpstr>PowerPoint Presentation</vt:lpstr>
      <vt:lpstr>Save the date</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Karla Martinez</dc:creator>
  <cp:lastModifiedBy>Karla Martinez</cp:lastModifiedBy>
  <cp:revision>257</cp:revision>
  <dcterms:created xsi:type="dcterms:W3CDTF">2023-01-25T15:55:35Z</dcterms:created>
  <dcterms:modified xsi:type="dcterms:W3CDTF">2023-06-14T19:45:04Z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0x010100806F8164ABBBE64B8583EA47391A32E3</vt:lpwstr>
  </property>
  <property fmtid="{D5CDD505-2E9C-101B-9397-08002B2CF9AE}" pid="3" name="MediaServiceImageTags">
    <vt:lpwstr/>
  </property>
</Properties>
</file>